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comments/comment1.xml" ContentType="application/vnd.openxmlformats-officedocument.presentationml.comments+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Lst>
  <p:sldSz cx="12192000" cy="6858000"/>
  <p:notesSz cx="7010400" cy="9296400"/>
  <p:embeddedFontLst>
    <p:embeddedFont>
      <p:font typeface="Calibri" panose="020F0502020204030204" pitchFamily="34" charset="0"/>
      <p:regular r:id="rId44"/>
      <p:bold r:id="rId45"/>
      <p:italic r:id="rId46"/>
      <p:boldItalic r:id="rId47"/>
    </p:embeddedFont>
    <p:embeddedFont>
      <p:font typeface="Century Gothic" panose="020B0502020202020204" pitchFamily="34" charset="0"/>
      <p:regular r:id="rId48"/>
      <p:bold r:id="rId49"/>
      <p:italic r:id="rId50"/>
      <p:boldItalic r:id="rId51"/>
    </p:embeddedFont>
    <p:embeddedFont>
      <p:font typeface="PT Serif" panose="020A0603040505020204" pitchFamily="18" charset="0"/>
      <p:regular r:id="rId52"/>
      <p:bold r:id="rId53"/>
      <p:italic r:id="rId54"/>
      <p:boldItalic r:id="rId55"/>
    </p:embeddedFont>
    <p:embeddedFont>
      <p:font typeface="Source Sans Pro" panose="020B0503030403020204" pitchFamily="34" charset="0"/>
      <p:regular r:id="rId56"/>
      <p:bold r:id="rId57"/>
      <p:italic r:id="rId58"/>
      <p:boldItalic r:id="rId59"/>
    </p:embeddedFont>
    <p:embeddedFont>
      <p:font typeface="Source Sans Pro SemiBold" panose="020B0603030403020204" pitchFamily="34" charset="0"/>
      <p:regular r:id="rId60"/>
      <p:bold r:id="rId61"/>
      <p:italic r:id="rId62"/>
      <p:boldItalic r:id="rId6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guide id="3" pos="7314">
          <p15:clr>
            <a:srgbClr val="9AA0A6"/>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65" roundtripDataSignature="AMtx7mhL4c9YGyclXIF1cHt/IEG2aPAU3w=="/>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Jeanette Cantrell"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C478478-032B-4C2F-998A-7F8B1AD4CE2A}">
  <a:tblStyle styleId="{AC478478-032B-4C2F-998A-7F8B1AD4CE2A}" styleName="Table_0">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6E7E8"/>
          </a:solidFill>
        </a:fill>
      </a:tcStyle>
    </a:wholeTbl>
    <a:band1H>
      <a:tcTxStyle b="off" i="off"/>
      <a:tcStyle>
        <a:tcBdr/>
        <a:fill>
          <a:solidFill>
            <a:srgbClr val="CACCCF"/>
          </a:solidFill>
        </a:fill>
      </a:tcStyle>
    </a:band1H>
    <a:band2H>
      <a:tcTxStyle b="off" i="off"/>
      <a:tcStyle>
        <a:tcBdr/>
      </a:tcStyle>
    </a:band2H>
    <a:band1V>
      <a:tcTxStyle b="off" i="off"/>
      <a:tcStyle>
        <a:tcBdr/>
        <a:fill>
          <a:solidFill>
            <a:srgbClr val="CACCCF"/>
          </a:solidFill>
        </a:fill>
      </a:tcStyle>
    </a:band1V>
    <a:band2V>
      <a:tcTxStyle b="off" i="off"/>
      <a:tcStyle>
        <a:tcBdr/>
      </a:tcStyle>
    </a:band2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b="off" i="off"/>
      <a:tcStyle>
        <a:tcBdr/>
      </a:tcStyle>
    </a:seCell>
    <a:swCell>
      <a:tcTxStyle b="off" i="off"/>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b="off" i="off"/>
      <a:tcStyle>
        <a:tcBdr/>
      </a:tcStyle>
    </a:neCell>
    <a:nwCell>
      <a:tcTxStyle b="off" i="off"/>
      <a:tcStyle>
        <a:tcBdr/>
      </a:tcStyle>
    </a:nwCell>
  </a:tblStyle>
  <a:tblStyle styleId="{000DA46F-DDC3-49A3-BF33-7AD078080544}" styleName="Table_1">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 styleId="{67708BF3-6438-43B8-8AB5-0BD9B60E1F51}" styleName="Table_2">
    <a:wholeTbl>
      <a:tcTxStyle b="off" i="off">
        <a:font>
          <a:latin typeface="Arial"/>
          <a:ea typeface="Arial"/>
          <a:cs typeface="Arial"/>
        </a:font>
        <a:srgbClr val="000000"/>
      </a:tcTxStyle>
      <a:tcStyle>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6" d="100"/>
          <a:sy n="106" d="100"/>
        </p:scale>
        <p:origin x="124" y="80"/>
      </p:cViewPr>
      <p:guideLst>
        <p:guide orient="horz" pos="2160"/>
        <p:guide pos="3840"/>
        <p:guide pos="7314"/>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font" Target="fonts/font4.fntdata"/><Relationship Id="rId63" Type="http://schemas.openxmlformats.org/officeDocument/2006/relationships/font" Target="fonts/font20.fntdata"/><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2.fntdata"/><Relationship Id="rId53" Type="http://schemas.openxmlformats.org/officeDocument/2006/relationships/font" Target="fonts/font10.fntdata"/><Relationship Id="rId58" Type="http://schemas.openxmlformats.org/officeDocument/2006/relationships/font" Target="fonts/font15.fntdata"/><Relationship Id="rId66" Type="http://schemas.openxmlformats.org/officeDocument/2006/relationships/commentAuthors" Target="commentAuthors.xml"/><Relationship Id="rId5" Type="http://schemas.openxmlformats.org/officeDocument/2006/relationships/slide" Target="slides/slide4.xml"/><Relationship Id="rId61" Type="http://schemas.openxmlformats.org/officeDocument/2006/relationships/font" Target="fonts/font18.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font" Target="fonts/font5.fntdata"/><Relationship Id="rId56" Type="http://schemas.openxmlformats.org/officeDocument/2006/relationships/font" Target="fonts/font13.fntdata"/><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8.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3.fntdata"/><Relationship Id="rId59" Type="http://schemas.openxmlformats.org/officeDocument/2006/relationships/font" Target="fonts/font16.fntdata"/><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1.fntdata"/><Relationship Id="rId62" Type="http://schemas.openxmlformats.org/officeDocument/2006/relationships/font" Target="fonts/font19.fntdata"/><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6.fntdata"/><Relationship Id="rId57" Type="http://schemas.openxmlformats.org/officeDocument/2006/relationships/font" Target="fonts/font14.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1.fntdata"/><Relationship Id="rId52" Type="http://schemas.openxmlformats.org/officeDocument/2006/relationships/font" Target="fonts/font9.fntdata"/><Relationship Id="rId60" Type="http://schemas.openxmlformats.org/officeDocument/2006/relationships/font" Target="fonts/font17.fntdata"/><Relationship Id="rId65" Type="http://customschemas.google.com/relationships/presentationmetadata" Target="meta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font" Target="fonts/font7.fntdata"/><Relationship Id="rId55" Type="http://schemas.openxmlformats.org/officeDocument/2006/relationships/font" Target="fonts/font12.fntdata"/></Relationships>
</file>

<file path=ppt/comments/comment1.xml><?xml version="1.0" encoding="utf-8"?>
<p:cmLst xmlns:a="http://schemas.openxmlformats.org/drawingml/2006/main" xmlns:r="http://schemas.openxmlformats.org/officeDocument/2006/relationships" xmlns:p="http://schemas.openxmlformats.org/presentationml/2006/main">
  <p:cm authorId="0" dt="2022-08-06T02:29:48.397" idx="1">
    <p:pos x="6000" y="0"/>
    <p:text>I'm wondering where we put the Opt-in coordination steps</p:text>
    <p:extLst>
      <p:ext uri="{C676402C-5697-4E1C-873F-D02D1690AC5C}">
        <p15:threadingInfo xmlns:p15="http://schemas.microsoft.com/office/powerpoint/2012/main" timeZoneBias="0"/>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ommentPostId="AAAAdqaajmg"/>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3037840" cy="466434"/>
          </a:xfrm>
          <a:prstGeom prst="rect">
            <a:avLst/>
          </a:prstGeom>
          <a:noFill/>
          <a:ln>
            <a:noFill/>
          </a:ln>
        </p:spPr>
        <p:txBody>
          <a:bodyPr spcFirstLastPara="1" wrap="square" lIns="93150" tIns="46550" rIns="93150" bIns="4655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970938" y="0"/>
            <a:ext cx="3037840" cy="466434"/>
          </a:xfrm>
          <a:prstGeom prst="rect">
            <a:avLst/>
          </a:prstGeom>
          <a:noFill/>
          <a:ln>
            <a:noFill/>
          </a:ln>
        </p:spPr>
        <p:txBody>
          <a:bodyPr spcFirstLastPara="1" wrap="square" lIns="93150" tIns="46550" rIns="93150" bIns="4655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701040" y="4473892"/>
            <a:ext cx="5608320" cy="3660458"/>
          </a:xfrm>
          <a:prstGeom prst="rect">
            <a:avLst/>
          </a:prstGeom>
          <a:noFill/>
          <a:ln>
            <a:noFill/>
          </a:ln>
        </p:spPr>
        <p:txBody>
          <a:bodyPr spcFirstLastPara="1" wrap="square" lIns="93150" tIns="46550" rIns="93150" bIns="4655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829967"/>
            <a:ext cx="3037840" cy="466433"/>
          </a:xfrm>
          <a:prstGeom prst="rect">
            <a:avLst/>
          </a:prstGeom>
          <a:noFill/>
          <a:ln>
            <a:noFill/>
          </a:ln>
        </p:spPr>
        <p:txBody>
          <a:bodyPr spcFirstLastPara="1" wrap="square" lIns="93150" tIns="46550" rIns="93150" bIns="4655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970938" y="8829967"/>
            <a:ext cx="3037840" cy="466433"/>
          </a:xfrm>
          <a:prstGeom prst="rect">
            <a:avLst/>
          </a:prstGeom>
          <a:noFill/>
          <a:ln>
            <a:noFill/>
          </a:ln>
        </p:spPr>
        <p:txBody>
          <a:bodyPr spcFirstLastPara="1" wrap="square" lIns="93150" tIns="46550" rIns="93150" bIns="4655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p1:notes"/>
          <p:cNvSpPr txBox="1">
            <a:spLocks noGrp="1"/>
          </p:cNvSpPr>
          <p:nvPr>
            <p:ph type="body" idx="1"/>
          </p:nvPr>
        </p:nvSpPr>
        <p:spPr>
          <a:xfrm>
            <a:off x="701040" y="4473892"/>
            <a:ext cx="5608320" cy="3660458"/>
          </a:xfrm>
          <a:prstGeom prst="rect">
            <a:avLst/>
          </a:prstGeom>
          <a:noFill/>
          <a:ln>
            <a:noFill/>
          </a:ln>
        </p:spPr>
        <p:txBody>
          <a:bodyPr spcFirstLastPara="1" wrap="square" lIns="93150" tIns="46550" rIns="93150" bIns="46550" anchor="t" anchorCtr="0">
            <a:noAutofit/>
          </a:bodyPr>
          <a:lstStyle/>
          <a:p>
            <a:pPr marL="0" lvl="0" indent="0" algn="l" rtl="0">
              <a:lnSpc>
                <a:spcPct val="100000"/>
              </a:lnSpc>
              <a:spcBef>
                <a:spcPts val="0"/>
              </a:spcBef>
              <a:spcAft>
                <a:spcPts val="0"/>
              </a:spcAft>
              <a:buSzPts val="1400"/>
              <a:buNone/>
            </a:pPr>
            <a:endParaRPr/>
          </a:p>
        </p:txBody>
      </p:sp>
      <p:sp>
        <p:nvSpPr>
          <p:cNvPr id="177" name="Google Shape;177;p1: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
        <p:cNvGrpSpPr/>
        <p:nvPr/>
      </p:nvGrpSpPr>
      <p:grpSpPr>
        <a:xfrm>
          <a:off x="0" y="0"/>
          <a:ext cx="0" cy="0"/>
          <a:chOff x="0" y="0"/>
          <a:chExt cx="0" cy="0"/>
        </a:xfrm>
      </p:grpSpPr>
      <p:sp>
        <p:nvSpPr>
          <p:cNvPr id="451" name="Google Shape;451;p8:notes"/>
          <p:cNvSpPr txBox="1">
            <a:spLocks noGrp="1"/>
          </p:cNvSpPr>
          <p:nvPr>
            <p:ph type="body" idx="1"/>
          </p:nvPr>
        </p:nvSpPr>
        <p:spPr>
          <a:xfrm>
            <a:off x="701040" y="4473892"/>
            <a:ext cx="5608320" cy="3660458"/>
          </a:xfrm>
          <a:prstGeom prst="rect">
            <a:avLst/>
          </a:prstGeom>
          <a:noFill/>
          <a:ln>
            <a:noFill/>
          </a:ln>
        </p:spPr>
        <p:txBody>
          <a:bodyPr spcFirstLastPara="1" wrap="square" lIns="93150" tIns="46550" rIns="93150" bIns="46550" anchor="t" anchorCtr="0">
            <a:noAutofit/>
          </a:bodyPr>
          <a:lstStyle/>
          <a:p>
            <a:pPr marL="0" lvl="0" indent="0" algn="l" rtl="0">
              <a:lnSpc>
                <a:spcPct val="100000"/>
              </a:lnSpc>
              <a:spcBef>
                <a:spcPts val="0"/>
              </a:spcBef>
              <a:spcAft>
                <a:spcPts val="0"/>
              </a:spcAft>
              <a:buSzPts val="1400"/>
              <a:buNone/>
            </a:pPr>
            <a:endParaRPr/>
          </a:p>
        </p:txBody>
      </p:sp>
      <p:sp>
        <p:nvSpPr>
          <p:cNvPr id="452" name="Google Shape;452;p8: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p6:notes"/>
          <p:cNvSpPr txBox="1">
            <a:spLocks noGrp="1"/>
          </p:cNvSpPr>
          <p:nvPr>
            <p:ph type="body" idx="1"/>
          </p:nvPr>
        </p:nvSpPr>
        <p:spPr>
          <a:xfrm>
            <a:off x="701040" y="4473892"/>
            <a:ext cx="5608320" cy="3660458"/>
          </a:xfrm>
          <a:prstGeom prst="rect">
            <a:avLst/>
          </a:prstGeom>
          <a:noFill/>
          <a:ln>
            <a:noFill/>
          </a:ln>
        </p:spPr>
        <p:txBody>
          <a:bodyPr spcFirstLastPara="1" wrap="square" lIns="93150" tIns="46550" rIns="93150" bIns="46550" anchor="t" anchorCtr="0">
            <a:noAutofit/>
          </a:bodyPr>
          <a:lstStyle/>
          <a:p>
            <a:pPr marL="0" lvl="0" indent="0" algn="l" rtl="0">
              <a:lnSpc>
                <a:spcPct val="100000"/>
              </a:lnSpc>
              <a:spcBef>
                <a:spcPts val="0"/>
              </a:spcBef>
              <a:spcAft>
                <a:spcPts val="0"/>
              </a:spcAft>
              <a:buSzPts val="1400"/>
              <a:buNone/>
            </a:pPr>
            <a:endParaRPr/>
          </a:p>
        </p:txBody>
      </p:sp>
      <p:sp>
        <p:nvSpPr>
          <p:cNvPr id="460" name="Google Shape;460;p6: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3"/>
        <p:cNvGrpSpPr/>
        <p:nvPr/>
      </p:nvGrpSpPr>
      <p:grpSpPr>
        <a:xfrm>
          <a:off x="0" y="0"/>
          <a:ext cx="0" cy="0"/>
          <a:chOff x="0" y="0"/>
          <a:chExt cx="0" cy="0"/>
        </a:xfrm>
      </p:grpSpPr>
      <p:sp>
        <p:nvSpPr>
          <p:cNvPr id="554" name="Google Shape;554;p22: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55" name="Google Shape;555;p22:notes"/>
          <p:cNvSpPr txBox="1">
            <a:spLocks noGrp="1"/>
          </p:cNvSpPr>
          <p:nvPr>
            <p:ph type="body" idx="1"/>
          </p:nvPr>
        </p:nvSpPr>
        <p:spPr>
          <a:xfrm>
            <a:off x="701040" y="4473892"/>
            <a:ext cx="5608320" cy="3660458"/>
          </a:xfrm>
          <a:prstGeom prst="rect">
            <a:avLst/>
          </a:prstGeom>
          <a:noFill/>
          <a:ln>
            <a:noFill/>
          </a:ln>
        </p:spPr>
        <p:txBody>
          <a:bodyPr spcFirstLastPara="1" wrap="square" lIns="93150" tIns="46550" rIns="93150" bIns="46550" anchor="t" anchorCtr="0">
            <a:noAutofit/>
          </a:bodyPr>
          <a:lstStyle/>
          <a:p>
            <a:pPr marL="0" lvl="0" indent="0" algn="l" rtl="0">
              <a:lnSpc>
                <a:spcPct val="100000"/>
              </a:lnSpc>
              <a:spcBef>
                <a:spcPts val="0"/>
              </a:spcBef>
              <a:spcAft>
                <a:spcPts val="0"/>
              </a:spcAft>
              <a:buClr>
                <a:schemeClr val="dk1"/>
              </a:buClr>
              <a:buSzPts val="1400"/>
              <a:buNone/>
            </a:pPr>
            <a:endParaRPr/>
          </a:p>
        </p:txBody>
      </p:sp>
      <p:sp>
        <p:nvSpPr>
          <p:cNvPr id="556" name="Google Shape;556;p22:notes"/>
          <p:cNvSpPr txBox="1">
            <a:spLocks noGrp="1"/>
          </p:cNvSpPr>
          <p:nvPr>
            <p:ph type="sldNum" idx="12"/>
          </p:nvPr>
        </p:nvSpPr>
        <p:spPr>
          <a:xfrm>
            <a:off x="3970938" y="8829967"/>
            <a:ext cx="3037840" cy="466433"/>
          </a:xfrm>
          <a:prstGeom prst="rect">
            <a:avLst/>
          </a:prstGeom>
          <a:noFill/>
          <a:ln>
            <a:noFill/>
          </a:ln>
        </p:spPr>
        <p:txBody>
          <a:bodyPr spcFirstLastPara="1" wrap="square" lIns="93150" tIns="46550" rIns="93150" bIns="46550" anchor="b" anchorCtr="0">
            <a:noAutofit/>
          </a:bodyPr>
          <a:lstStyle/>
          <a:p>
            <a:pPr marL="0" lvl="0" indent="0" algn="r" rtl="0">
              <a:lnSpc>
                <a:spcPct val="100000"/>
              </a:lnSpc>
              <a:spcBef>
                <a:spcPts val="0"/>
              </a:spcBef>
              <a:spcAft>
                <a:spcPts val="0"/>
              </a:spcAft>
              <a:buSzPts val="1200"/>
              <a:buNone/>
            </a:pPr>
            <a:fld id="{00000000-1234-1234-1234-123412341234}" type="slidenum">
              <a:rPr lang="en-US" sz="1200">
                <a:latin typeface="Calibri"/>
                <a:ea typeface="Calibri"/>
                <a:cs typeface="Calibri"/>
                <a:sym typeface="Calibri"/>
              </a:rPr>
              <a:t>12</a:t>
            </a:fld>
            <a:endParaRPr sz="1200">
              <a:latin typeface="Calibri"/>
              <a:ea typeface="Calibri"/>
              <a:cs typeface="Calibri"/>
              <a:sym typeface="Calibri"/>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9"/>
        <p:cNvGrpSpPr/>
        <p:nvPr/>
      </p:nvGrpSpPr>
      <p:grpSpPr>
        <a:xfrm>
          <a:off x="0" y="0"/>
          <a:ext cx="0" cy="0"/>
          <a:chOff x="0" y="0"/>
          <a:chExt cx="0" cy="0"/>
        </a:xfrm>
      </p:grpSpPr>
      <p:sp>
        <p:nvSpPr>
          <p:cNvPr id="570" name="Google Shape;570;p23: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71" name="Google Shape;571;p23:notes"/>
          <p:cNvSpPr txBox="1">
            <a:spLocks noGrp="1"/>
          </p:cNvSpPr>
          <p:nvPr>
            <p:ph type="body" idx="1"/>
          </p:nvPr>
        </p:nvSpPr>
        <p:spPr>
          <a:xfrm>
            <a:off x="701040" y="4473892"/>
            <a:ext cx="5608320" cy="3660458"/>
          </a:xfrm>
          <a:prstGeom prst="rect">
            <a:avLst/>
          </a:prstGeom>
          <a:noFill/>
          <a:ln>
            <a:noFill/>
          </a:ln>
        </p:spPr>
        <p:txBody>
          <a:bodyPr spcFirstLastPara="1" wrap="square" lIns="93150" tIns="46550" rIns="93150" bIns="46550" anchor="t" anchorCtr="0">
            <a:noAutofit/>
          </a:bodyPr>
          <a:lstStyle/>
          <a:p>
            <a:pPr marL="0" lvl="0" indent="0" algn="l" rtl="0">
              <a:lnSpc>
                <a:spcPct val="100000"/>
              </a:lnSpc>
              <a:spcBef>
                <a:spcPts val="0"/>
              </a:spcBef>
              <a:spcAft>
                <a:spcPts val="0"/>
              </a:spcAft>
              <a:buClr>
                <a:schemeClr val="dk1"/>
              </a:buClr>
              <a:buSzPts val="1400"/>
              <a:buNone/>
            </a:pPr>
            <a:endParaRPr/>
          </a:p>
        </p:txBody>
      </p:sp>
      <p:sp>
        <p:nvSpPr>
          <p:cNvPr id="572" name="Google Shape;572;p23:notes"/>
          <p:cNvSpPr txBox="1">
            <a:spLocks noGrp="1"/>
          </p:cNvSpPr>
          <p:nvPr>
            <p:ph type="sldNum" idx="12"/>
          </p:nvPr>
        </p:nvSpPr>
        <p:spPr>
          <a:xfrm>
            <a:off x="3970938" y="8829967"/>
            <a:ext cx="3037840" cy="466433"/>
          </a:xfrm>
          <a:prstGeom prst="rect">
            <a:avLst/>
          </a:prstGeom>
          <a:noFill/>
          <a:ln>
            <a:noFill/>
          </a:ln>
        </p:spPr>
        <p:txBody>
          <a:bodyPr spcFirstLastPara="1" wrap="square" lIns="93150" tIns="46550" rIns="93150" bIns="46550" anchor="b" anchorCtr="0">
            <a:noAutofit/>
          </a:bodyPr>
          <a:lstStyle/>
          <a:p>
            <a:pPr marL="0" lvl="0" indent="0" algn="r" rtl="0">
              <a:lnSpc>
                <a:spcPct val="100000"/>
              </a:lnSpc>
              <a:spcBef>
                <a:spcPts val="0"/>
              </a:spcBef>
              <a:spcAft>
                <a:spcPts val="0"/>
              </a:spcAft>
              <a:buSzPts val="1200"/>
              <a:buNone/>
            </a:pPr>
            <a:fld id="{00000000-1234-1234-1234-123412341234}" type="slidenum">
              <a:rPr lang="en-US" sz="1200">
                <a:latin typeface="Calibri"/>
                <a:ea typeface="Calibri"/>
                <a:cs typeface="Calibri"/>
                <a:sym typeface="Calibri"/>
              </a:rPr>
              <a:t>13</a:t>
            </a:fld>
            <a:endParaRPr sz="1200">
              <a:latin typeface="Calibri"/>
              <a:ea typeface="Calibri"/>
              <a:cs typeface="Calibri"/>
              <a:sym typeface="Calibri"/>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6"/>
        <p:cNvGrpSpPr/>
        <p:nvPr/>
      </p:nvGrpSpPr>
      <p:grpSpPr>
        <a:xfrm>
          <a:off x="0" y="0"/>
          <a:ext cx="0" cy="0"/>
          <a:chOff x="0" y="0"/>
          <a:chExt cx="0" cy="0"/>
        </a:xfrm>
      </p:grpSpPr>
      <p:sp>
        <p:nvSpPr>
          <p:cNvPr id="587" name="Google Shape;587;g14a396a5646_3_3: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88" name="Google Shape;588;g14a396a5646_3_3:notes"/>
          <p:cNvSpPr txBox="1">
            <a:spLocks noGrp="1"/>
          </p:cNvSpPr>
          <p:nvPr>
            <p:ph type="body" idx="1"/>
          </p:nvPr>
        </p:nvSpPr>
        <p:spPr>
          <a:xfrm>
            <a:off x="701040" y="4473892"/>
            <a:ext cx="5608200" cy="3660600"/>
          </a:xfrm>
          <a:prstGeom prst="rect">
            <a:avLst/>
          </a:prstGeom>
          <a:noFill/>
          <a:ln>
            <a:noFill/>
          </a:ln>
        </p:spPr>
        <p:txBody>
          <a:bodyPr spcFirstLastPara="1" wrap="square" lIns="93150" tIns="46550" rIns="93150" bIns="46550" anchor="t" anchorCtr="0">
            <a:noAutofit/>
          </a:bodyPr>
          <a:lstStyle/>
          <a:p>
            <a:pPr marL="0" lvl="0" indent="0" algn="l" rtl="0">
              <a:lnSpc>
                <a:spcPct val="100000"/>
              </a:lnSpc>
              <a:spcBef>
                <a:spcPts val="0"/>
              </a:spcBef>
              <a:spcAft>
                <a:spcPts val="0"/>
              </a:spcAft>
              <a:buClr>
                <a:schemeClr val="dk1"/>
              </a:buClr>
              <a:buSzPts val="1400"/>
              <a:buNone/>
            </a:pPr>
            <a:endParaRPr/>
          </a:p>
        </p:txBody>
      </p:sp>
      <p:sp>
        <p:nvSpPr>
          <p:cNvPr id="589" name="Google Shape;589;g14a396a5646_3_3:notes"/>
          <p:cNvSpPr txBox="1">
            <a:spLocks noGrp="1"/>
          </p:cNvSpPr>
          <p:nvPr>
            <p:ph type="sldNum" idx="12"/>
          </p:nvPr>
        </p:nvSpPr>
        <p:spPr>
          <a:xfrm>
            <a:off x="3970938" y="8829967"/>
            <a:ext cx="3037800" cy="466500"/>
          </a:xfrm>
          <a:prstGeom prst="rect">
            <a:avLst/>
          </a:prstGeom>
          <a:noFill/>
          <a:ln>
            <a:noFill/>
          </a:ln>
        </p:spPr>
        <p:txBody>
          <a:bodyPr spcFirstLastPara="1" wrap="square" lIns="93150" tIns="46550" rIns="93150" bIns="46550" anchor="b" anchorCtr="0">
            <a:noAutofit/>
          </a:bodyPr>
          <a:lstStyle/>
          <a:p>
            <a:pPr marL="0" lvl="0" indent="0" algn="r" rtl="0">
              <a:lnSpc>
                <a:spcPct val="100000"/>
              </a:lnSpc>
              <a:spcBef>
                <a:spcPts val="0"/>
              </a:spcBef>
              <a:spcAft>
                <a:spcPts val="0"/>
              </a:spcAft>
              <a:buSzPts val="1200"/>
              <a:buNone/>
            </a:pPr>
            <a:fld id="{00000000-1234-1234-1234-123412341234}" type="slidenum">
              <a:rPr lang="en-US" sz="1200">
                <a:latin typeface="Calibri"/>
                <a:ea typeface="Calibri"/>
                <a:cs typeface="Calibri"/>
                <a:sym typeface="Calibri"/>
              </a:rPr>
              <a:t>14</a:t>
            </a:fld>
            <a:endParaRPr sz="1200">
              <a:latin typeface="Calibri"/>
              <a:ea typeface="Calibri"/>
              <a:cs typeface="Calibri"/>
              <a:sym typeface="Calibri"/>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2"/>
        <p:cNvGrpSpPr/>
        <p:nvPr/>
      </p:nvGrpSpPr>
      <p:grpSpPr>
        <a:xfrm>
          <a:off x="0" y="0"/>
          <a:ext cx="0" cy="0"/>
          <a:chOff x="0" y="0"/>
          <a:chExt cx="0" cy="0"/>
        </a:xfrm>
      </p:grpSpPr>
      <p:sp>
        <p:nvSpPr>
          <p:cNvPr id="603" name="Google Shape;603;p27: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4" name="Google Shape;604;p27:notes"/>
          <p:cNvSpPr txBox="1">
            <a:spLocks noGrp="1"/>
          </p:cNvSpPr>
          <p:nvPr>
            <p:ph type="body" idx="1"/>
          </p:nvPr>
        </p:nvSpPr>
        <p:spPr>
          <a:xfrm>
            <a:off x="701040" y="4473892"/>
            <a:ext cx="5608200" cy="3660600"/>
          </a:xfrm>
          <a:prstGeom prst="rect">
            <a:avLst/>
          </a:prstGeom>
          <a:noFill/>
          <a:ln>
            <a:noFill/>
          </a:ln>
        </p:spPr>
        <p:txBody>
          <a:bodyPr spcFirstLastPara="1" wrap="square" lIns="93150" tIns="46550" rIns="93150" bIns="46550" anchor="t" anchorCtr="0">
            <a:noAutofit/>
          </a:bodyPr>
          <a:lstStyle/>
          <a:p>
            <a:pPr marL="0" lvl="0" indent="0" algn="l" rtl="0">
              <a:lnSpc>
                <a:spcPct val="100000"/>
              </a:lnSpc>
              <a:spcBef>
                <a:spcPts val="0"/>
              </a:spcBef>
              <a:spcAft>
                <a:spcPts val="0"/>
              </a:spcAft>
              <a:buClr>
                <a:schemeClr val="dk1"/>
              </a:buClr>
              <a:buSzPts val="1400"/>
              <a:buNone/>
            </a:pPr>
            <a:endParaRPr/>
          </a:p>
        </p:txBody>
      </p:sp>
      <p:sp>
        <p:nvSpPr>
          <p:cNvPr id="605" name="Google Shape;605;p27:notes"/>
          <p:cNvSpPr txBox="1">
            <a:spLocks noGrp="1"/>
          </p:cNvSpPr>
          <p:nvPr>
            <p:ph type="sldNum" idx="12"/>
          </p:nvPr>
        </p:nvSpPr>
        <p:spPr>
          <a:xfrm>
            <a:off x="3970938" y="8829967"/>
            <a:ext cx="3037800" cy="466500"/>
          </a:xfrm>
          <a:prstGeom prst="rect">
            <a:avLst/>
          </a:prstGeom>
          <a:noFill/>
          <a:ln>
            <a:noFill/>
          </a:ln>
        </p:spPr>
        <p:txBody>
          <a:bodyPr spcFirstLastPara="1" wrap="square" lIns="93150" tIns="46550" rIns="93150" bIns="46550" anchor="b" anchorCtr="0">
            <a:noAutofit/>
          </a:bodyPr>
          <a:lstStyle/>
          <a:p>
            <a:pPr marL="0" lvl="0" indent="0" algn="r" rtl="0">
              <a:lnSpc>
                <a:spcPct val="100000"/>
              </a:lnSpc>
              <a:spcBef>
                <a:spcPts val="0"/>
              </a:spcBef>
              <a:spcAft>
                <a:spcPts val="0"/>
              </a:spcAft>
              <a:buSzPts val="1200"/>
              <a:buNone/>
            </a:pPr>
            <a:fld id="{00000000-1234-1234-1234-123412341234}" type="slidenum">
              <a:rPr lang="en-US" sz="1200">
                <a:latin typeface="Calibri"/>
                <a:ea typeface="Calibri"/>
                <a:cs typeface="Calibri"/>
                <a:sym typeface="Calibri"/>
              </a:rPr>
              <a:t>15</a:t>
            </a:fld>
            <a:endParaRPr sz="1200">
              <a:latin typeface="Calibri"/>
              <a:ea typeface="Calibri"/>
              <a:cs typeface="Calibri"/>
              <a:sym typeface="Calibri"/>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9"/>
        <p:cNvGrpSpPr/>
        <p:nvPr/>
      </p:nvGrpSpPr>
      <p:grpSpPr>
        <a:xfrm>
          <a:off x="0" y="0"/>
          <a:ext cx="0" cy="0"/>
          <a:chOff x="0" y="0"/>
          <a:chExt cx="0" cy="0"/>
        </a:xfrm>
      </p:grpSpPr>
      <p:sp>
        <p:nvSpPr>
          <p:cNvPr id="620" name="Google Shape;620;p64:notes"/>
          <p:cNvSpPr txBox="1">
            <a:spLocks noGrp="1"/>
          </p:cNvSpPr>
          <p:nvPr>
            <p:ph type="body" idx="1"/>
          </p:nvPr>
        </p:nvSpPr>
        <p:spPr>
          <a:xfrm>
            <a:off x="701040" y="4473892"/>
            <a:ext cx="5608320" cy="3660458"/>
          </a:xfrm>
          <a:prstGeom prst="rect">
            <a:avLst/>
          </a:prstGeom>
          <a:noFill/>
          <a:ln>
            <a:noFill/>
          </a:ln>
        </p:spPr>
        <p:txBody>
          <a:bodyPr spcFirstLastPara="1" wrap="square" lIns="93150" tIns="46550" rIns="93150" bIns="46550" anchor="t" anchorCtr="0">
            <a:noAutofit/>
          </a:bodyPr>
          <a:lstStyle/>
          <a:p>
            <a:pPr marL="0" lvl="0" indent="0" algn="l" rtl="0">
              <a:lnSpc>
                <a:spcPct val="100000"/>
              </a:lnSpc>
              <a:spcBef>
                <a:spcPts val="0"/>
              </a:spcBef>
              <a:spcAft>
                <a:spcPts val="0"/>
              </a:spcAft>
              <a:buSzPts val="1400"/>
              <a:buNone/>
            </a:pPr>
            <a:endParaRPr/>
          </a:p>
        </p:txBody>
      </p:sp>
      <p:sp>
        <p:nvSpPr>
          <p:cNvPr id="621" name="Google Shape;621;p64: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7"/>
        <p:cNvGrpSpPr/>
        <p:nvPr/>
      </p:nvGrpSpPr>
      <p:grpSpPr>
        <a:xfrm>
          <a:off x="0" y="0"/>
          <a:ext cx="0" cy="0"/>
          <a:chOff x="0" y="0"/>
          <a:chExt cx="0" cy="0"/>
        </a:xfrm>
      </p:grpSpPr>
      <p:sp>
        <p:nvSpPr>
          <p:cNvPr id="648" name="Google Shape;648;g1425a963843_19_11:notes"/>
          <p:cNvSpPr txBox="1">
            <a:spLocks noGrp="1"/>
          </p:cNvSpPr>
          <p:nvPr>
            <p:ph type="body" idx="1"/>
          </p:nvPr>
        </p:nvSpPr>
        <p:spPr>
          <a:xfrm>
            <a:off x="701040" y="4473892"/>
            <a:ext cx="5608200" cy="3660600"/>
          </a:xfrm>
          <a:prstGeom prst="rect">
            <a:avLst/>
          </a:prstGeom>
          <a:noFill/>
          <a:ln>
            <a:noFill/>
          </a:ln>
        </p:spPr>
        <p:txBody>
          <a:bodyPr spcFirstLastPara="1" wrap="square" lIns="93150" tIns="46550" rIns="93150" bIns="46550" anchor="t" anchorCtr="0">
            <a:noAutofit/>
          </a:bodyPr>
          <a:lstStyle/>
          <a:p>
            <a:pPr marL="0" lvl="0" indent="0" algn="l" rtl="0">
              <a:lnSpc>
                <a:spcPct val="100000"/>
              </a:lnSpc>
              <a:spcBef>
                <a:spcPts val="0"/>
              </a:spcBef>
              <a:spcAft>
                <a:spcPts val="0"/>
              </a:spcAft>
              <a:buSzPts val="1400"/>
              <a:buNone/>
            </a:pPr>
            <a:endParaRPr/>
          </a:p>
        </p:txBody>
      </p:sp>
      <p:sp>
        <p:nvSpPr>
          <p:cNvPr id="649" name="Google Shape;649;g1425a963843_19_11: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9"/>
        <p:cNvGrpSpPr/>
        <p:nvPr/>
      </p:nvGrpSpPr>
      <p:grpSpPr>
        <a:xfrm>
          <a:off x="0" y="0"/>
          <a:ext cx="0" cy="0"/>
          <a:chOff x="0" y="0"/>
          <a:chExt cx="0" cy="0"/>
        </a:xfrm>
      </p:grpSpPr>
      <p:sp>
        <p:nvSpPr>
          <p:cNvPr id="670" name="Google Shape;670;g14336535c55_0_0:notes"/>
          <p:cNvSpPr txBox="1">
            <a:spLocks noGrp="1"/>
          </p:cNvSpPr>
          <p:nvPr>
            <p:ph type="body" idx="1"/>
          </p:nvPr>
        </p:nvSpPr>
        <p:spPr>
          <a:xfrm>
            <a:off x="701040" y="4473892"/>
            <a:ext cx="5608200" cy="3660600"/>
          </a:xfrm>
          <a:prstGeom prst="rect">
            <a:avLst/>
          </a:prstGeom>
          <a:noFill/>
          <a:ln>
            <a:noFill/>
          </a:ln>
        </p:spPr>
        <p:txBody>
          <a:bodyPr spcFirstLastPara="1" wrap="square" lIns="93150" tIns="46550" rIns="93150" bIns="46550" anchor="t" anchorCtr="0">
            <a:noAutofit/>
          </a:bodyPr>
          <a:lstStyle/>
          <a:p>
            <a:pPr marL="0" lvl="0" indent="0" algn="l" rtl="0">
              <a:lnSpc>
                <a:spcPct val="100000"/>
              </a:lnSpc>
              <a:spcBef>
                <a:spcPts val="0"/>
              </a:spcBef>
              <a:spcAft>
                <a:spcPts val="0"/>
              </a:spcAft>
              <a:buSzPts val="1400"/>
              <a:buNone/>
            </a:pPr>
            <a:endParaRPr/>
          </a:p>
        </p:txBody>
      </p:sp>
      <p:sp>
        <p:nvSpPr>
          <p:cNvPr id="671" name="Google Shape;671;g14336535c55_0_0: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7"/>
        <p:cNvGrpSpPr/>
        <p:nvPr/>
      </p:nvGrpSpPr>
      <p:grpSpPr>
        <a:xfrm>
          <a:off x="0" y="0"/>
          <a:ext cx="0" cy="0"/>
          <a:chOff x="0" y="0"/>
          <a:chExt cx="0" cy="0"/>
        </a:xfrm>
      </p:grpSpPr>
      <p:sp>
        <p:nvSpPr>
          <p:cNvPr id="678" name="Google Shape;678;p7:notes"/>
          <p:cNvSpPr txBox="1">
            <a:spLocks noGrp="1"/>
          </p:cNvSpPr>
          <p:nvPr>
            <p:ph type="body" idx="1"/>
          </p:nvPr>
        </p:nvSpPr>
        <p:spPr>
          <a:xfrm>
            <a:off x="701040" y="4473892"/>
            <a:ext cx="5608320" cy="3660458"/>
          </a:xfrm>
          <a:prstGeom prst="rect">
            <a:avLst/>
          </a:prstGeom>
          <a:noFill/>
          <a:ln>
            <a:noFill/>
          </a:ln>
        </p:spPr>
        <p:txBody>
          <a:bodyPr spcFirstLastPara="1" wrap="square" lIns="93150" tIns="46550" rIns="93150" bIns="46550" anchor="t" anchorCtr="0">
            <a:noAutofit/>
          </a:bodyPr>
          <a:lstStyle/>
          <a:p>
            <a:pPr marL="0" lvl="0" indent="0" algn="l" rtl="0">
              <a:lnSpc>
                <a:spcPct val="100000"/>
              </a:lnSpc>
              <a:spcBef>
                <a:spcPts val="0"/>
              </a:spcBef>
              <a:spcAft>
                <a:spcPts val="0"/>
              </a:spcAft>
              <a:buSzPts val="1400"/>
              <a:buNone/>
            </a:pPr>
            <a:endParaRPr/>
          </a:p>
        </p:txBody>
      </p:sp>
      <p:sp>
        <p:nvSpPr>
          <p:cNvPr id="679" name="Google Shape;679;p7: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p55:notes"/>
          <p:cNvSpPr txBox="1">
            <a:spLocks noGrp="1"/>
          </p:cNvSpPr>
          <p:nvPr>
            <p:ph type="body" idx="1"/>
          </p:nvPr>
        </p:nvSpPr>
        <p:spPr>
          <a:xfrm>
            <a:off x="701040" y="4473892"/>
            <a:ext cx="5608320" cy="3660458"/>
          </a:xfrm>
          <a:prstGeom prst="rect">
            <a:avLst/>
          </a:prstGeom>
          <a:noFill/>
          <a:ln>
            <a:noFill/>
          </a:ln>
        </p:spPr>
        <p:txBody>
          <a:bodyPr spcFirstLastPara="1" wrap="square" lIns="93150" tIns="46550" rIns="93150" bIns="46550" anchor="t" anchorCtr="0">
            <a:noAutofit/>
          </a:bodyPr>
          <a:lstStyle/>
          <a:p>
            <a:pPr marL="0" lvl="0" indent="0" algn="l" rtl="0">
              <a:lnSpc>
                <a:spcPct val="100000"/>
              </a:lnSpc>
              <a:spcBef>
                <a:spcPts val="0"/>
              </a:spcBef>
              <a:spcAft>
                <a:spcPts val="0"/>
              </a:spcAft>
              <a:buSzPts val="1400"/>
              <a:buNone/>
            </a:pPr>
            <a:endParaRPr/>
          </a:p>
        </p:txBody>
      </p:sp>
      <p:sp>
        <p:nvSpPr>
          <p:cNvPr id="183" name="Google Shape;183;p55: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2"/>
        <p:cNvGrpSpPr/>
        <p:nvPr/>
      </p:nvGrpSpPr>
      <p:grpSpPr>
        <a:xfrm>
          <a:off x="0" y="0"/>
          <a:ext cx="0" cy="0"/>
          <a:chOff x="0" y="0"/>
          <a:chExt cx="0" cy="0"/>
        </a:xfrm>
      </p:grpSpPr>
      <p:sp>
        <p:nvSpPr>
          <p:cNvPr id="703" name="Google Shape;703;p16:notes"/>
          <p:cNvSpPr txBox="1">
            <a:spLocks noGrp="1"/>
          </p:cNvSpPr>
          <p:nvPr>
            <p:ph type="body" idx="1"/>
          </p:nvPr>
        </p:nvSpPr>
        <p:spPr>
          <a:xfrm>
            <a:off x="701040" y="4473892"/>
            <a:ext cx="5608320" cy="3660458"/>
          </a:xfrm>
          <a:prstGeom prst="rect">
            <a:avLst/>
          </a:prstGeom>
          <a:noFill/>
          <a:ln>
            <a:noFill/>
          </a:ln>
        </p:spPr>
        <p:txBody>
          <a:bodyPr spcFirstLastPara="1" wrap="square" lIns="93150" tIns="46550" rIns="93150" bIns="46550" anchor="t" anchorCtr="0">
            <a:noAutofit/>
          </a:bodyPr>
          <a:lstStyle/>
          <a:p>
            <a:pPr marL="0" lvl="0" indent="0" algn="l" rtl="0">
              <a:lnSpc>
                <a:spcPct val="100000"/>
              </a:lnSpc>
              <a:spcBef>
                <a:spcPts val="0"/>
              </a:spcBef>
              <a:spcAft>
                <a:spcPts val="0"/>
              </a:spcAft>
              <a:buSzPts val="1400"/>
              <a:buNone/>
            </a:pPr>
            <a:endParaRPr/>
          </a:p>
        </p:txBody>
      </p:sp>
      <p:sp>
        <p:nvSpPr>
          <p:cNvPr id="704" name="Google Shape;704;p16: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3"/>
        <p:cNvGrpSpPr/>
        <p:nvPr/>
      </p:nvGrpSpPr>
      <p:grpSpPr>
        <a:xfrm>
          <a:off x="0" y="0"/>
          <a:ext cx="0" cy="0"/>
          <a:chOff x="0" y="0"/>
          <a:chExt cx="0" cy="0"/>
        </a:xfrm>
      </p:grpSpPr>
      <p:sp>
        <p:nvSpPr>
          <p:cNvPr id="724" name="Google Shape;724;g1372bc43c1f_1_25:notes"/>
          <p:cNvSpPr txBox="1">
            <a:spLocks noGrp="1"/>
          </p:cNvSpPr>
          <p:nvPr>
            <p:ph type="body" idx="1"/>
          </p:nvPr>
        </p:nvSpPr>
        <p:spPr>
          <a:xfrm>
            <a:off x="701040" y="4473892"/>
            <a:ext cx="5608200" cy="3660600"/>
          </a:xfrm>
          <a:prstGeom prst="rect">
            <a:avLst/>
          </a:prstGeom>
          <a:noFill/>
          <a:ln>
            <a:noFill/>
          </a:ln>
        </p:spPr>
        <p:txBody>
          <a:bodyPr spcFirstLastPara="1" wrap="square" lIns="93150" tIns="46550" rIns="93150" bIns="46550" anchor="t" anchorCtr="0">
            <a:noAutofit/>
          </a:bodyPr>
          <a:lstStyle/>
          <a:p>
            <a:pPr marL="0" lvl="0" indent="0" algn="l" rtl="0">
              <a:lnSpc>
                <a:spcPct val="100000"/>
              </a:lnSpc>
              <a:spcBef>
                <a:spcPts val="0"/>
              </a:spcBef>
              <a:spcAft>
                <a:spcPts val="0"/>
              </a:spcAft>
              <a:buSzPts val="1400"/>
              <a:buNone/>
            </a:pPr>
            <a:endParaRPr/>
          </a:p>
        </p:txBody>
      </p:sp>
      <p:sp>
        <p:nvSpPr>
          <p:cNvPr id="725" name="Google Shape;725;g1372bc43c1f_1_25: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1"/>
        <p:cNvGrpSpPr/>
        <p:nvPr/>
      </p:nvGrpSpPr>
      <p:grpSpPr>
        <a:xfrm>
          <a:off x="0" y="0"/>
          <a:ext cx="0" cy="0"/>
          <a:chOff x="0" y="0"/>
          <a:chExt cx="0" cy="0"/>
        </a:xfrm>
      </p:grpSpPr>
      <p:sp>
        <p:nvSpPr>
          <p:cNvPr id="742" name="Google Shape;742;p45:notes"/>
          <p:cNvSpPr txBox="1">
            <a:spLocks noGrp="1"/>
          </p:cNvSpPr>
          <p:nvPr>
            <p:ph type="body" idx="1"/>
          </p:nvPr>
        </p:nvSpPr>
        <p:spPr>
          <a:xfrm>
            <a:off x="701040" y="4473892"/>
            <a:ext cx="5608320" cy="3660458"/>
          </a:xfrm>
          <a:prstGeom prst="rect">
            <a:avLst/>
          </a:prstGeom>
          <a:noFill/>
          <a:ln>
            <a:noFill/>
          </a:ln>
        </p:spPr>
        <p:txBody>
          <a:bodyPr spcFirstLastPara="1" wrap="square" lIns="93150" tIns="46550" rIns="93150" bIns="46550" anchor="t" anchorCtr="0">
            <a:noAutofit/>
          </a:bodyPr>
          <a:lstStyle/>
          <a:p>
            <a:pPr marL="0" lvl="0" indent="0" algn="l" rtl="0">
              <a:lnSpc>
                <a:spcPct val="100000"/>
              </a:lnSpc>
              <a:spcBef>
                <a:spcPts val="0"/>
              </a:spcBef>
              <a:spcAft>
                <a:spcPts val="0"/>
              </a:spcAft>
              <a:buSzPts val="1400"/>
              <a:buNone/>
            </a:pPr>
            <a:endParaRPr/>
          </a:p>
        </p:txBody>
      </p:sp>
      <p:sp>
        <p:nvSpPr>
          <p:cNvPr id="743" name="Google Shape;743;p45: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2"/>
        <p:cNvGrpSpPr/>
        <p:nvPr/>
      </p:nvGrpSpPr>
      <p:grpSpPr>
        <a:xfrm>
          <a:off x="0" y="0"/>
          <a:ext cx="0" cy="0"/>
          <a:chOff x="0" y="0"/>
          <a:chExt cx="0" cy="0"/>
        </a:xfrm>
      </p:grpSpPr>
      <p:sp>
        <p:nvSpPr>
          <p:cNvPr id="763" name="Google Shape;763;p56:notes"/>
          <p:cNvSpPr txBox="1">
            <a:spLocks noGrp="1"/>
          </p:cNvSpPr>
          <p:nvPr>
            <p:ph type="body" idx="1"/>
          </p:nvPr>
        </p:nvSpPr>
        <p:spPr>
          <a:xfrm>
            <a:off x="701040" y="4473892"/>
            <a:ext cx="5608320" cy="3660458"/>
          </a:xfrm>
          <a:prstGeom prst="rect">
            <a:avLst/>
          </a:prstGeom>
          <a:noFill/>
          <a:ln>
            <a:noFill/>
          </a:ln>
        </p:spPr>
        <p:txBody>
          <a:bodyPr spcFirstLastPara="1" wrap="square" lIns="93150" tIns="46550" rIns="93150" bIns="46550" anchor="t" anchorCtr="0">
            <a:noAutofit/>
          </a:bodyPr>
          <a:lstStyle/>
          <a:p>
            <a:pPr marL="0" lvl="0" indent="0" algn="l" rtl="0">
              <a:lnSpc>
                <a:spcPct val="100000"/>
              </a:lnSpc>
              <a:spcBef>
                <a:spcPts val="0"/>
              </a:spcBef>
              <a:spcAft>
                <a:spcPts val="0"/>
              </a:spcAft>
              <a:buSzPts val="1400"/>
              <a:buNone/>
            </a:pPr>
            <a:endParaRPr/>
          </a:p>
        </p:txBody>
      </p:sp>
      <p:sp>
        <p:nvSpPr>
          <p:cNvPr id="764" name="Google Shape;764;p56: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4"/>
        <p:cNvGrpSpPr/>
        <p:nvPr/>
      </p:nvGrpSpPr>
      <p:grpSpPr>
        <a:xfrm>
          <a:off x="0" y="0"/>
          <a:ext cx="0" cy="0"/>
          <a:chOff x="0" y="0"/>
          <a:chExt cx="0" cy="0"/>
        </a:xfrm>
      </p:grpSpPr>
      <p:sp>
        <p:nvSpPr>
          <p:cNvPr id="785" name="Google Shape;785;p66:notes"/>
          <p:cNvSpPr txBox="1">
            <a:spLocks noGrp="1"/>
          </p:cNvSpPr>
          <p:nvPr>
            <p:ph type="body" idx="1"/>
          </p:nvPr>
        </p:nvSpPr>
        <p:spPr>
          <a:xfrm>
            <a:off x="701040" y="4473892"/>
            <a:ext cx="5608320" cy="3660458"/>
          </a:xfrm>
          <a:prstGeom prst="rect">
            <a:avLst/>
          </a:prstGeom>
          <a:noFill/>
          <a:ln>
            <a:noFill/>
          </a:ln>
        </p:spPr>
        <p:txBody>
          <a:bodyPr spcFirstLastPara="1" wrap="square" lIns="93150" tIns="46550" rIns="93150" bIns="46550" anchor="t" anchorCtr="0">
            <a:noAutofit/>
          </a:bodyPr>
          <a:lstStyle/>
          <a:p>
            <a:pPr marL="0" lvl="0" indent="0" algn="l" rtl="0">
              <a:lnSpc>
                <a:spcPct val="100000"/>
              </a:lnSpc>
              <a:spcBef>
                <a:spcPts val="0"/>
              </a:spcBef>
              <a:spcAft>
                <a:spcPts val="0"/>
              </a:spcAft>
              <a:buSzPts val="1400"/>
              <a:buNone/>
            </a:pPr>
            <a:endParaRPr/>
          </a:p>
        </p:txBody>
      </p:sp>
      <p:sp>
        <p:nvSpPr>
          <p:cNvPr id="786" name="Google Shape;786;p66: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2"/>
        <p:cNvGrpSpPr/>
        <p:nvPr/>
      </p:nvGrpSpPr>
      <p:grpSpPr>
        <a:xfrm>
          <a:off x="0" y="0"/>
          <a:ext cx="0" cy="0"/>
          <a:chOff x="0" y="0"/>
          <a:chExt cx="0" cy="0"/>
        </a:xfrm>
      </p:grpSpPr>
      <p:sp>
        <p:nvSpPr>
          <p:cNvPr id="793" name="Google Shape;793;p61:notes"/>
          <p:cNvSpPr txBox="1">
            <a:spLocks noGrp="1"/>
          </p:cNvSpPr>
          <p:nvPr>
            <p:ph type="body" idx="1"/>
          </p:nvPr>
        </p:nvSpPr>
        <p:spPr>
          <a:xfrm>
            <a:off x="701040" y="4473892"/>
            <a:ext cx="5608320" cy="3660458"/>
          </a:xfrm>
          <a:prstGeom prst="rect">
            <a:avLst/>
          </a:prstGeom>
          <a:noFill/>
          <a:ln>
            <a:noFill/>
          </a:ln>
        </p:spPr>
        <p:txBody>
          <a:bodyPr spcFirstLastPara="1" wrap="square" lIns="93150" tIns="46550" rIns="93150" bIns="46550" anchor="t" anchorCtr="0">
            <a:noAutofit/>
          </a:bodyPr>
          <a:lstStyle/>
          <a:p>
            <a:pPr marL="0" lvl="0" indent="0" algn="l" rtl="0">
              <a:lnSpc>
                <a:spcPct val="100000"/>
              </a:lnSpc>
              <a:spcBef>
                <a:spcPts val="0"/>
              </a:spcBef>
              <a:spcAft>
                <a:spcPts val="0"/>
              </a:spcAft>
              <a:buSzPts val="1400"/>
              <a:buNone/>
            </a:pPr>
            <a:endParaRPr/>
          </a:p>
        </p:txBody>
      </p:sp>
      <p:sp>
        <p:nvSpPr>
          <p:cNvPr id="794" name="Google Shape;794;p61: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1"/>
        <p:cNvGrpSpPr/>
        <p:nvPr/>
      </p:nvGrpSpPr>
      <p:grpSpPr>
        <a:xfrm>
          <a:off x="0" y="0"/>
          <a:ext cx="0" cy="0"/>
          <a:chOff x="0" y="0"/>
          <a:chExt cx="0" cy="0"/>
        </a:xfrm>
      </p:grpSpPr>
      <p:sp>
        <p:nvSpPr>
          <p:cNvPr id="802" name="Google Shape;802;p62:notes"/>
          <p:cNvSpPr txBox="1">
            <a:spLocks noGrp="1"/>
          </p:cNvSpPr>
          <p:nvPr>
            <p:ph type="body" idx="1"/>
          </p:nvPr>
        </p:nvSpPr>
        <p:spPr>
          <a:xfrm>
            <a:off x="701040" y="4473892"/>
            <a:ext cx="5608320" cy="3660458"/>
          </a:xfrm>
          <a:prstGeom prst="rect">
            <a:avLst/>
          </a:prstGeom>
          <a:noFill/>
          <a:ln>
            <a:noFill/>
          </a:ln>
        </p:spPr>
        <p:txBody>
          <a:bodyPr spcFirstLastPara="1" wrap="square" lIns="93150" tIns="46550" rIns="93150" bIns="46550" anchor="t" anchorCtr="0">
            <a:noAutofit/>
          </a:bodyPr>
          <a:lstStyle/>
          <a:p>
            <a:pPr marL="0" lvl="0" indent="0" algn="l" rtl="0">
              <a:lnSpc>
                <a:spcPct val="100000"/>
              </a:lnSpc>
              <a:spcBef>
                <a:spcPts val="0"/>
              </a:spcBef>
              <a:spcAft>
                <a:spcPts val="0"/>
              </a:spcAft>
              <a:buSzPts val="1400"/>
              <a:buNone/>
            </a:pPr>
            <a:endParaRPr/>
          </a:p>
        </p:txBody>
      </p:sp>
      <p:sp>
        <p:nvSpPr>
          <p:cNvPr id="803" name="Google Shape;803;p62: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0"/>
        <p:cNvGrpSpPr/>
        <p:nvPr/>
      </p:nvGrpSpPr>
      <p:grpSpPr>
        <a:xfrm>
          <a:off x="0" y="0"/>
          <a:ext cx="0" cy="0"/>
          <a:chOff x="0" y="0"/>
          <a:chExt cx="0" cy="0"/>
        </a:xfrm>
      </p:grpSpPr>
      <p:sp>
        <p:nvSpPr>
          <p:cNvPr id="811" name="Google Shape;811;p21:notes"/>
          <p:cNvSpPr txBox="1">
            <a:spLocks noGrp="1"/>
          </p:cNvSpPr>
          <p:nvPr>
            <p:ph type="body" idx="1"/>
          </p:nvPr>
        </p:nvSpPr>
        <p:spPr>
          <a:xfrm>
            <a:off x="701040" y="4473892"/>
            <a:ext cx="5608320" cy="3660458"/>
          </a:xfrm>
          <a:prstGeom prst="rect">
            <a:avLst/>
          </a:prstGeom>
          <a:noFill/>
          <a:ln>
            <a:noFill/>
          </a:ln>
        </p:spPr>
        <p:txBody>
          <a:bodyPr spcFirstLastPara="1" wrap="square" lIns="93150" tIns="46550" rIns="93150" bIns="46550" anchor="t" anchorCtr="0">
            <a:noAutofit/>
          </a:bodyPr>
          <a:lstStyle/>
          <a:p>
            <a:pPr marL="0" lvl="0" indent="0" algn="l" rtl="0">
              <a:lnSpc>
                <a:spcPct val="100000"/>
              </a:lnSpc>
              <a:spcBef>
                <a:spcPts val="0"/>
              </a:spcBef>
              <a:spcAft>
                <a:spcPts val="0"/>
              </a:spcAft>
              <a:buSzPts val="1400"/>
              <a:buNone/>
            </a:pPr>
            <a:endParaRPr/>
          </a:p>
        </p:txBody>
      </p:sp>
      <p:sp>
        <p:nvSpPr>
          <p:cNvPr id="812" name="Google Shape;812;p21: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8"/>
        <p:cNvGrpSpPr/>
        <p:nvPr/>
      </p:nvGrpSpPr>
      <p:grpSpPr>
        <a:xfrm>
          <a:off x="0" y="0"/>
          <a:ext cx="0" cy="0"/>
          <a:chOff x="0" y="0"/>
          <a:chExt cx="0" cy="0"/>
        </a:xfrm>
      </p:grpSpPr>
      <p:sp>
        <p:nvSpPr>
          <p:cNvPr id="819" name="Google Shape;819;p68:notes"/>
          <p:cNvSpPr txBox="1">
            <a:spLocks noGrp="1"/>
          </p:cNvSpPr>
          <p:nvPr>
            <p:ph type="body" idx="1"/>
          </p:nvPr>
        </p:nvSpPr>
        <p:spPr>
          <a:xfrm>
            <a:off x="701040" y="4473892"/>
            <a:ext cx="5608320" cy="3660458"/>
          </a:xfrm>
          <a:prstGeom prst="rect">
            <a:avLst/>
          </a:prstGeom>
          <a:noFill/>
          <a:ln>
            <a:noFill/>
          </a:ln>
        </p:spPr>
        <p:txBody>
          <a:bodyPr spcFirstLastPara="1" wrap="square" lIns="93150" tIns="46550" rIns="93150" bIns="46550" anchor="t" anchorCtr="0">
            <a:noAutofit/>
          </a:bodyPr>
          <a:lstStyle/>
          <a:p>
            <a:pPr marL="0" lvl="0" indent="0" algn="l" rtl="0">
              <a:lnSpc>
                <a:spcPct val="100000"/>
              </a:lnSpc>
              <a:spcBef>
                <a:spcPts val="0"/>
              </a:spcBef>
              <a:spcAft>
                <a:spcPts val="0"/>
              </a:spcAft>
              <a:buSzPts val="1400"/>
              <a:buNone/>
            </a:pPr>
            <a:endParaRPr/>
          </a:p>
        </p:txBody>
      </p:sp>
      <p:sp>
        <p:nvSpPr>
          <p:cNvPr id="820" name="Google Shape;820;p68: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5"/>
        <p:cNvGrpSpPr/>
        <p:nvPr/>
      </p:nvGrpSpPr>
      <p:grpSpPr>
        <a:xfrm>
          <a:off x="0" y="0"/>
          <a:ext cx="0" cy="0"/>
          <a:chOff x="0" y="0"/>
          <a:chExt cx="0" cy="0"/>
        </a:xfrm>
      </p:grpSpPr>
      <p:sp>
        <p:nvSpPr>
          <p:cNvPr id="836" name="Google Shape;836;p24:notes"/>
          <p:cNvSpPr txBox="1">
            <a:spLocks noGrp="1"/>
          </p:cNvSpPr>
          <p:nvPr>
            <p:ph type="body" idx="1"/>
          </p:nvPr>
        </p:nvSpPr>
        <p:spPr>
          <a:xfrm>
            <a:off x="701040" y="4473892"/>
            <a:ext cx="5608320" cy="3660458"/>
          </a:xfrm>
          <a:prstGeom prst="rect">
            <a:avLst/>
          </a:prstGeom>
          <a:noFill/>
          <a:ln>
            <a:noFill/>
          </a:ln>
        </p:spPr>
        <p:txBody>
          <a:bodyPr spcFirstLastPara="1" wrap="square" lIns="93150" tIns="46550" rIns="93150" bIns="46550" anchor="t" anchorCtr="0">
            <a:noAutofit/>
          </a:bodyPr>
          <a:lstStyle/>
          <a:p>
            <a:pPr marL="0" lvl="0" indent="0" algn="l" rtl="0">
              <a:lnSpc>
                <a:spcPct val="100000"/>
              </a:lnSpc>
              <a:spcBef>
                <a:spcPts val="0"/>
              </a:spcBef>
              <a:spcAft>
                <a:spcPts val="0"/>
              </a:spcAft>
              <a:buSzPts val="1400"/>
              <a:buNone/>
            </a:pPr>
            <a:endParaRPr/>
          </a:p>
        </p:txBody>
      </p:sp>
      <p:sp>
        <p:nvSpPr>
          <p:cNvPr id="837" name="Google Shape;837;p24: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p3: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4" name="Google Shape;224;p3:notes"/>
          <p:cNvSpPr txBox="1">
            <a:spLocks noGrp="1"/>
          </p:cNvSpPr>
          <p:nvPr>
            <p:ph type="body" idx="1"/>
          </p:nvPr>
        </p:nvSpPr>
        <p:spPr>
          <a:xfrm>
            <a:off x="701040" y="4473892"/>
            <a:ext cx="5608320" cy="3660458"/>
          </a:xfrm>
          <a:prstGeom prst="rect">
            <a:avLst/>
          </a:prstGeom>
          <a:noFill/>
          <a:ln>
            <a:noFill/>
          </a:ln>
        </p:spPr>
        <p:txBody>
          <a:bodyPr spcFirstLastPara="1" wrap="square" lIns="93150" tIns="46550" rIns="93150" bIns="46550" anchor="t" anchorCtr="0">
            <a:noAutofit/>
          </a:bodyPr>
          <a:lstStyle/>
          <a:p>
            <a:pPr marL="0" lvl="0" indent="0" algn="l" rtl="0">
              <a:lnSpc>
                <a:spcPct val="100000"/>
              </a:lnSpc>
              <a:spcBef>
                <a:spcPts val="0"/>
              </a:spcBef>
              <a:spcAft>
                <a:spcPts val="0"/>
              </a:spcAft>
              <a:buSzPts val="1400"/>
              <a:buNone/>
            </a:pPr>
            <a:endParaRPr/>
          </a:p>
        </p:txBody>
      </p:sp>
      <p:sp>
        <p:nvSpPr>
          <p:cNvPr id="225" name="Google Shape;225;p3:notes"/>
          <p:cNvSpPr txBox="1">
            <a:spLocks noGrp="1"/>
          </p:cNvSpPr>
          <p:nvPr>
            <p:ph type="sldNum" idx="12"/>
          </p:nvPr>
        </p:nvSpPr>
        <p:spPr>
          <a:xfrm>
            <a:off x="3970938" y="8829967"/>
            <a:ext cx="3037840" cy="466433"/>
          </a:xfrm>
          <a:prstGeom prst="rect">
            <a:avLst/>
          </a:prstGeom>
          <a:noFill/>
          <a:ln>
            <a:noFill/>
          </a:ln>
        </p:spPr>
        <p:txBody>
          <a:bodyPr spcFirstLastPara="1" wrap="square" lIns="93150" tIns="46550" rIns="93150" bIns="46550" anchor="b" anchorCtr="0">
            <a:noAutofit/>
          </a:bodyPr>
          <a:lstStyle/>
          <a:p>
            <a:pPr marL="0" lvl="0" indent="0" algn="r" rtl="0">
              <a:lnSpc>
                <a:spcPct val="100000"/>
              </a:lnSpc>
              <a:spcBef>
                <a:spcPts val="0"/>
              </a:spcBef>
              <a:spcAft>
                <a:spcPts val="0"/>
              </a:spcAft>
              <a:buSzPts val="1400"/>
              <a:buNone/>
            </a:pPr>
            <a:fld id="{00000000-1234-1234-1234-123412341234}" type="slidenum">
              <a:rPr lang="en-US"/>
              <a:t>3</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3"/>
        <p:cNvGrpSpPr/>
        <p:nvPr/>
      </p:nvGrpSpPr>
      <p:grpSpPr>
        <a:xfrm>
          <a:off x="0" y="0"/>
          <a:ext cx="0" cy="0"/>
          <a:chOff x="0" y="0"/>
          <a:chExt cx="0" cy="0"/>
        </a:xfrm>
      </p:grpSpPr>
      <p:sp>
        <p:nvSpPr>
          <p:cNvPr id="844" name="Google Shape;844;p25:notes"/>
          <p:cNvSpPr txBox="1">
            <a:spLocks noGrp="1"/>
          </p:cNvSpPr>
          <p:nvPr>
            <p:ph type="body" idx="1"/>
          </p:nvPr>
        </p:nvSpPr>
        <p:spPr>
          <a:xfrm>
            <a:off x="701040" y="4473892"/>
            <a:ext cx="5608320" cy="3660458"/>
          </a:xfrm>
          <a:prstGeom prst="rect">
            <a:avLst/>
          </a:prstGeom>
          <a:noFill/>
          <a:ln>
            <a:noFill/>
          </a:ln>
        </p:spPr>
        <p:txBody>
          <a:bodyPr spcFirstLastPara="1" wrap="square" lIns="93150" tIns="46550" rIns="93150" bIns="46550" anchor="t" anchorCtr="0">
            <a:noAutofit/>
          </a:bodyPr>
          <a:lstStyle/>
          <a:p>
            <a:pPr marL="0" lvl="0" indent="0" algn="l" rtl="0">
              <a:lnSpc>
                <a:spcPct val="100000"/>
              </a:lnSpc>
              <a:spcBef>
                <a:spcPts val="0"/>
              </a:spcBef>
              <a:spcAft>
                <a:spcPts val="0"/>
              </a:spcAft>
              <a:buSzPts val="1400"/>
              <a:buNone/>
            </a:pPr>
            <a:endParaRPr/>
          </a:p>
        </p:txBody>
      </p:sp>
      <p:sp>
        <p:nvSpPr>
          <p:cNvPr id="845" name="Google Shape;845;p25: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5"/>
        <p:cNvGrpSpPr/>
        <p:nvPr/>
      </p:nvGrpSpPr>
      <p:grpSpPr>
        <a:xfrm>
          <a:off x="0" y="0"/>
          <a:ext cx="0" cy="0"/>
          <a:chOff x="0" y="0"/>
          <a:chExt cx="0" cy="0"/>
        </a:xfrm>
      </p:grpSpPr>
      <p:sp>
        <p:nvSpPr>
          <p:cNvPr id="856" name="Google Shape;856;p28:notes"/>
          <p:cNvSpPr txBox="1">
            <a:spLocks noGrp="1"/>
          </p:cNvSpPr>
          <p:nvPr>
            <p:ph type="body" idx="1"/>
          </p:nvPr>
        </p:nvSpPr>
        <p:spPr>
          <a:xfrm>
            <a:off x="701040" y="4473892"/>
            <a:ext cx="5608320" cy="3660458"/>
          </a:xfrm>
          <a:prstGeom prst="rect">
            <a:avLst/>
          </a:prstGeom>
          <a:noFill/>
          <a:ln>
            <a:noFill/>
          </a:ln>
        </p:spPr>
        <p:txBody>
          <a:bodyPr spcFirstLastPara="1" wrap="square" lIns="93150" tIns="46550" rIns="93150" bIns="46550" anchor="t" anchorCtr="0">
            <a:noAutofit/>
          </a:bodyPr>
          <a:lstStyle/>
          <a:p>
            <a:pPr marL="0" lvl="0" indent="0" algn="l" rtl="0">
              <a:lnSpc>
                <a:spcPct val="100000"/>
              </a:lnSpc>
              <a:spcBef>
                <a:spcPts val="0"/>
              </a:spcBef>
              <a:spcAft>
                <a:spcPts val="0"/>
              </a:spcAft>
              <a:buSzPts val="1400"/>
              <a:buNone/>
            </a:pPr>
            <a:endParaRPr/>
          </a:p>
        </p:txBody>
      </p:sp>
      <p:sp>
        <p:nvSpPr>
          <p:cNvPr id="857" name="Google Shape;857;p28: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1"/>
        <p:cNvGrpSpPr/>
        <p:nvPr/>
      </p:nvGrpSpPr>
      <p:grpSpPr>
        <a:xfrm>
          <a:off x="0" y="0"/>
          <a:ext cx="0" cy="0"/>
          <a:chOff x="0" y="0"/>
          <a:chExt cx="0" cy="0"/>
        </a:xfrm>
      </p:grpSpPr>
      <p:sp>
        <p:nvSpPr>
          <p:cNvPr id="872" name="Google Shape;872;g12f1c5688cb_3_0:notes"/>
          <p:cNvSpPr txBox="1">
            <a:spLocks noGrp="1"/>
          </p:cNvSpPr>
          <p:nvPr>
            <p:ph type="body" idx="1"/>
          </p:nvPr>
        </p:nvSpPr>
        <p:spPr>
          <a:xfrm>
            <a:off x="701040" y="4473892"/>
            <a:ext cx="5608200" cy="3660600"/>
          </a:xfrm>
          <a:prstGeom prst="rect">
            <a:avLst/>
          </a:prstGeom>
          <a:noFill/>
          <a:ln>
            <a:noFill/>
          </a:ln>
        </p:spPr>
        <p:txBody>
          <a:bodyPr spcFirstLastPara="1" wrap="square" lIns="93150" tIns="46550" rIns="93150" bIns="46550" anchor="t" anchorCtr="0">
            <a:noAutofit/>
          </a:bodyPr>
          <a:lstStyle/>
          <a:p>
            <a:pPr marL="0" lvl="0" indent="0" algn="l" rtl="0">
              <a:lnSpc>
                <a:spcPct val="100000"/>
              </a:lnSpc>
              <a:spcBef>
                <a:spcPts val="0"/>
              </a:spcBef>
              <a:spcAft>
                <a:spcPts val="0"/>
              </a:spcAft>
              <a:buSzPts val="1400"/>
              <a:buNone/>
            </a:pPr>
            <a:endParaRPr/>
          </a:p>
        </p:txBody>
      </p:sp>
      <p:sp>
        <p:nvSpPr>
          <p:cNvPr id="873" name="Google Shape;873;g12f1c5688cb_3_0: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3"/>
        <p:cNvGrpSpPr/>
        <p:nvPr/>
      </p:nvGrpSpPr>
      <p:grpSpPr>
        <a:xfrm>
          <a:off x="0" y="0"/>
          <a:ext cx="0" cy="0"/>
          <a:chOff x="0" y="0"/>
          <a:chExt cx="0" cy="0"/>
        </a:xfrm>
      </p:grpSpPr>
      <p:sp>
        <p:nvSpPr>
          <p:cNvPr id="884" name="Google Shape;884;p69:notes"/>
          <p:cNvSpPr txBox="1">
            <a:spLocks noGrp="1"/>
          </p:cNvSpPr>
          <p:nvPr>
            <p:ph type="body" idx="1"/>
          </p:nvPr>
        </p:nvSpPr>
        <p:spPr>
          <a:xfrm>
            <a:off x="701040" y="4473892"/>
            <a:ext cx="5608320" cy="3660458"/>
          </a:xfrm>
          <a:prstGeom prst="rect">
            <a:avLst/>
          </a:prstGeom>
          <a:noFill/>
          <a:ln>
            <a:noFill/>
          </a:ln>
        </p:spPr>
        <p:txBody>
          <a:bodyPr spcFirstLastPara="1" wrap="square" lIns="93150" tIns="46550" rIns="93150" bIns="46550" anchor="t" anchorCtr="0">
            <a:noAutofit/>
          </a:bodyPr>
          <a:lstStyle/>
          <a:p>
            <a:pPr marL="0" lvl="0" indent="0" algn="l" rtl="0">
              <a:lnSpc>
                <a:spcPct val="100000"/>
              </a:lnSpc>
              <a:spcBef>
                <a:spcPts val="0"/>
              </a:spcBef>
              <a:spcAft>
                <a:spcPts val="0"/>
              </a:spcAft>
              <a:buSzPts val="1400"/>
              <a:buNone/>
            </a:pPr>
            <a:endParaRPr/>
          </a:p>
        </p:txBody>
      </p:sp>
      <p:sp>
        <p:nvSpPr>
          <p:cNvPr id="885" name="Google Shape;885;p69: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9"/>
        <p:cNvGrpSpPr/>
        <p:nvPr/>
      </p:nvGrpSpPr>
      <p:grpSpPr>
        <a:xfrm>
          <a:off x="0" y="0"/>
          <a:ext cx="0" cy="0"/>
          <a:chOff x="0" y="0"/>
          <a:chExt cx="0" cy="0"/>
        </a:xfrm>
      </p:grpSpPr>
      <p:sp>
        <p:nvSpPr>
          <p:cNvPr id="890" name="Google Shape;890;p20: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91" name="Google Shape;891;p20:notes"/>
          <p:cNvSpPr txBox="1">
            <a:spLocks noGrp="1"/>
          </p:cNvSpPr>
          <p:nvPr>
            <p:ph type="body" idx="1"/>
          </p:nvPr>
        </p:nvSpPr>
        <p:spPr>
          <a:xfrm>
            <a:off x="701040" y="4473892"/>
            <a:ext cx="5608320" cy="3660458"/>
          </a:xfrm>
          <a:prstGeom prst="rect">
            <a:avLst/>
          </a:prstGeom>
          <a:noFill/>
          <a:ln>
            <a:noFill/>
          </a:ln>
        </p:spPr>
        <p:txBody>
          <a:bodyPr spcFirstLastPara="1" wrap="square" lIns="93150" tIns="46550" rIns="93150" bIns="46550" anchor="t" anchorCtr="0">
            <a:noAutofit/>
          </a:bodyPr>
          <a:lstStyle/>
          <a:p>
            <a:pPr marL="0" lvl="0" indent="0" algn="l" rtl="0">
              <a:lnSpc>
                <a:spcPct val="100000"/>
              </a:lnSpc>
              <a:spcBef>
                <a:spcPts val="0"/>
              </a:spcBef>
              <a:spcAft>
                <a:spcPts val="0"/>
              </a:spcAft>
              <a:buClr>
                <a:schemeClr val="dk1"/>
              </a:buClr>
              <a:buSzPts val="1400"/>
              <a:buNone/>
            </a:pPr>
            <a:endParaRPr/>
          </a:p>
        </p:txBody>
      </p:sp>
      <p:sp>
        <p:nvSpPr>
          <p:cNvPr id="892" name="Google Shape;892;p20:notes"/>
          <p:cNvSpPr txBox="1">
            <a:spLocks noGrp="1"/>
          </p:cNvSpPr>
          <p:nvPr>
            <p:ph type="sldNum" idx="12"/>
          </p:nvPr>
        </p:nvSpPr>
        <p:spPr>
          <a:xfrm>
            <a:off x="3970938" y="8829967"/>
            <a:ext cx="3037840" cy="466433"/>
          </a:xfrm>
          <a:prstGeom prst="rect">
            <a:avLst/>
          </a:prstGeom>
          <a:noFill/>
          <a:ln>
            <a:noFill/>
          </a:ln>
        </p:spPr>
        <p:txBody>
          <a:bodyPr spcFirstLastPara="1" wrap="square" lIns="93150" tIns="46550" rIns="93150" bIns="46550" anchor="b" anchorCtr="0">
            <a:noAutofit/>
          </a:bodyPr>
          <a:lstStyle/>
          <a:p>
            <a:pPr marL="0" lvl="0" indent="0" algn="r" rtl="0">
              <a:lnSpc>
                <a:spcPct val="100000"/>
              </a:lnSpc>
              <a:spcBef>
                <a:spcPts val="0"/>
              </a:spcBef>
              <a:spcAft>
                <a:spcPts val="0"/>
              </a:spcAft>
              <a:buSzPts val="1200"/>
              <a:buNone/>
            </a:pPr>
            <a:fld id="{00000000-1234-1234-1234-123412341234}" type="slidenum">
              <a:rPr lang="en-US" sz="1200">
                <a:latin typeface="Calibri"/>
                <a:ea typeface="Calibri"/>
                <a:cs typeface="Calibri"/>
                <a:sym typeface="Calibri"/>
              </a:rPr>
              <a:t>34</a:t>
            </a:fld>
            <a:endParaRPr sz="1200">
              <a:latin typeface="Calibri"/>
              <a:ea typeface="Calibri"/>
              <a:cs typeface="Calibri"/>
              <a:sym typeface="Calibri"/>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5"/>
        <p:cNvGrpSpPr/>
        <p:nvPr/>
      </p:nvGrpSpPr>
      <p:grpSpPr>
        <a:xfrm>
          <a:off x="0" y="0"/>
          <a:ext cx="0" cy="0"/>
          <a:chOff x="0" y="0"/>
          <a:chExt cx="0" cy="0"/>
        </a:xfrm>
      </p:grpSpPr>
      <p:sp>
        <p:nvSpPr>
          <p:cNvPr id="906" name="Google Shape;906;p63:notes"/>
          <p:cNvSpPr txBox="1">
            <a:spLocks noGrp="1"/>
          </p:cNvSpPr>
          <p:nvPr>
            <p:ph type="body" idx="1"/>
          </p:nvPr>
        </p:nvSpPr>
        <p:spPr>
          <a:xfrm>
            <a:off x="701040" y="4473892"/>
            <a:ext cx="5608320" cy="3660458"/>
          </a:xfrm>
          <a:prstGeom prst="rect">
            <a:avLst/>
          </a:prstGeom>
          <a:noFill/>
          <a:ln>
            <a:noFill/>
          </a:ln>
        </p:spPr>
        <p:txBody>
          <a:bodyPr spcFirstLastPara="1" wrap="square" lIns="93150" tIns="46550" rIns="93150" bIns="46550" anchor="t" anchorCtr="0">
            <a:noAutofit/>
          </a:bodyPr>
          <a:lstStyle/>
          <a:p>
            <a:pPr marL="0" lvl="0" indent="0" algn="l" rtl="0">
              <a:lnSpc>
                <a:spcPct val="100000"/>
              </a:lnSpc>
              <a:spcBef>
                <a:spcPts val="0"/>
              </a:spcBef>
              <a:spcAft>
                <a:spcPts val="0"/>
              </a:spcAft>
              <a:buSzPts val="1400"/>
              <a:buNone/>
            </a:pPr>
            <a:endParaRPr/>
          </a:p>
        </p:txBody>
      </p:sp>
      <p:sp>
        <p:nvSpPr>
          <p:cNvPr id="907" name="Google Shape;907;p63: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5"/>
        <p:cNvGrpSpPr/>
        <p:nvPr/>
      </p:nvGrpSpPr>
      <p:grpSpPr>
        <a:xfrm>
          <a:off x="0" y="0"/>
          <a:ext cx="0" cy="0"/>
          <a:chOff x="0" y="0"/>
          <a:chExt cx="0" cy="0"/>
        </a:xfrm>
      </p:grpSpPr>
      <p:sp>
        <p:nvSpPr>
          <p:cNvPr id="916" name="Google Shape;916;g14336535c55_0_7:notes"/>
          <p:cNvSpPr txBox="1">
            <a:spLocks noGrp="1"/>
          </p:cNvSpPr>
          <p:nvPr>
            <p:ph type="body" idx="1"/>
          </p:nvPr>
        </p:nvSpPr>
        <p:spPr>
          <a:xfrm>
            <a:off x="701040" y="4473892"/>
            <a:ext cx="5608200" cy="3660600"/>
          </a:xfrm>
          <a:prstGeom prst="rect">
            <a:avLst/>
          </a:prstGeom>
          <a:noFill/>
          <a:ln>
            <a:noFill/>
          </a:ln>
        </p:spPr>
        <p:txBody>
          <a:bodyPr spcFirstLastPara="1" wrap="square" lIns="93150" tIns="46550" rIns="93150" bIns="46550" anchor="t" anchorCtr="0">
            <a:noAutofit/>
          </a:bodyPr>
          <a:lstStyle/>
          <a:p>
            <a:pPr marL="0" lvl="0" indent="0" algn="l" rtl="0">
              <a:lnSpc>
                <a:spcPct val="100000"/>
              </a:lnSpc>
              <a:spcBef>
                <a:spcPts val="0"/>
              </a:spcBef>
              <a:spcAft>
                <a:spcPts val="0"/>
              </a:spcAft>
              <a:buSzPts val="1400"/>
              <a:buNone/>
            </a:pPr>
            <a:endParaRPr/>
          </a:p>
        </p:txBody>
      </p:sp>
      <p:sp>
        <p:nvSpPr>
          <p:cNvPr id="917" name="Google Shape;917;g14336535c55_0_7: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4"/>
        <p:cNvGrpSpPr/>
        <p:nvPr/>
      </p:nvGrpSpPr>
      <p:grpSpPr>
        <a:xfrm>
          <a:off x="0" y="0"/>
          <a:ext cx="0" cy="0"/>
          <a:chOff x="0" y="0"/>
          <a:chExt cx="0" cy="0"/>
        </a:xfrm>
      </p:grpSpPr>
      <p:sp>
        <p:nvSpPr>
          <p:cNvPr id="925" name="Google Shape;925;g14336535c55_0_24:notes"/>
          <p:cNvSpPr txBox="1">
            <a:spLocks noGrp="1"/>
          </p:cNvSpPr>
          <p:nvPr>
            <p:ph type="body" idx="1"/>
          </p:nvPr>
        </p:nvSpPr>
        <p:spPr>
          <a:xfrm>
            <a:off x="701040" y="4473892"/>
            <a:ext cx="5608200" cy="3660600"/>
          </a:xfrm>
          <a:prstGeom prst="rect">
            <a:avLst/>
          </a:prstGeom>
          <a:noFill/>
          <a:ln>
            <a:noFill/>
          </a:ln>
        </p:spPr>
        <p:txBody>
          <a:bodyPr spcFirstLastPara="1" wrap="square" lIns="93150" tIns="46550" rIns="93150" bIns="46550" anchor="t" anchorCtr="0">
            <a:noAutofit/>
          </a:bodyPr>
          <a:lstStyle/>
          <a:p>
            <a:pPr marL="0" lvl="0" indent="0" algn="l" rtl="0">
              <a:lnSpc>
                <a:spcPct val="100000"/>
              </a:lnSpc>
              <a:spcBef>
                <a:spcPts val="0"/>
              </a:spcBef>
              <a:spcAft>
                <a:spcPts val="0"/>
              </a:spcAft>
              <a:buSzPts val="1400"/>
              <a:buNone/>
            </a:pPr>
            <a:endParaRPr/>
          </a:p>
        </p:txBody>
      </p:sp>
      <p:sp>
        <p:nvSpPr>
          <p:cNvPr id="926" name="Google Shape;926;g14336535c55_0_24: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3"/>
        <p:cNvGrpSpPr/>
        <p:nvPr/>
      </p:nvGrpSpPr>
      <p:grpSpPr>
        <a:xfrm>
          <a:off x="0" y="0"/>
          <a:ext cx="0" cy="0"/>
          <a:chOff x="0" y="0"/>
          <a:chExt cx="0" cy="0"/>
        </a:xfrm>
      </p:grpSpPr>
      <p:sp>
        <p:nvSpPr>
          <p:cNvPr id="934" name="Google Shape;934;p58: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35" name="Google Shape;935;p58:notes"/>
          <p:cNvSpPr txBox="1">
            <a:spLocks noGrp="1"/>
          </p:cNvSpPr>
          <p:nvPr>
            <p:ph type="body" idx="1"/>
          </p:nvPr>
        </p:nvSpPr>
        <p:spPr>
          <a:xfrm>
            <a:off x="701040" y="4473892"/>
            <a:ext cx="5608320" cy="3660458"/>
          </a:xfrm>
          <a:prstGeom prst="rect">
            <a:avLst/>
          </a:prstGeom>
          <a:noFill/>
          <a:ln>
            <a:noFill/>
          </a:ln>
        </p:spPr>
        <p:txBody>
          <a:bodyPr spcFirstLastPara="1" wrap="square" lIns="93150" tIns="46550" rIns="93150" bIns="46550" anchor="t" anchorCtr="0">
            <a:noAutofit/>
          </a:bodyPr>
          <a:lstStyle/>
          <a:p>
            <a:pPr marL="0" lvl="0" indent="0" algn="l" rtl="0">
              <a:lnSpc>
                <a:spcPct val="100000"/>
              </a:lnSpc>
              <a:spcBef>
                <a:spcPts val="0"/>
              </a:spcBef>
              <a:spcAft>
                <a:spcPts val="0"/>
              </a:spcAft>
              <a:buClr>
                <a:schemeClr val="dk1"/>
              </a:buClr>
              <a:buSzPts val="1400"/>
              <a:buNone/>
            </a:pPr>
            <a:endParaRPr/>
          </a:p>
        </p:txBody>
      </p:sp>
      <p:sp>
        <p:nvSpPr>
          <p:cNvPr id="936" name="Google Shape;936;p58:notes"/>
          <p:cNvSpPr txBox="1">
            <a:spLocks noGrp="1"/>
          </p:cNvSpPr>
          <p:nvPr>
            <p:ph type="sldNum" idx="12"/>
          </p:nvPr>
        </p:nvSpPr>
        <p:spPr>
          <a:xfrm>
            <a:off x="3970938" y="8829967"/>
            <a:ext cx="3037840" cy="466433"/>
          </a:xfrm>
          <a:prstGeom prst="rect">
            <a:avLst/>
          </a:prstGeom>
          <a:noFill/>
          <a:ln>
            <a:noFill/>
          </a:ln>
        </p:spPr>
        <p:txBody>
          <a:bodyPr spcFirstLastPara="1" wrap="square" lIns="93150" tIns="46550" rIns="93150" bIns="46550" anchor="b" anchorCtr="0">
            <a:noAutofit/>
          </a:bodyPr>
          <a:lstStyle/>
          <a:p>
            <a:pPr marL="0" lvl="0" indent="0" algn="r" rtl="0">
              <a:lnSpc>
                <a:spcPct val="100000"/>
              </a:lnSpc>
              <a:spcBef>
                <a:spcPts val="0"/>
              </a:spcBef>
              <a:spcAft>
                <a:spcPts val="0"/>
              </a:spcAft>
              <a:buSzPts val="1200"/>
              <a:buNone/>
            </a:pPr>
            <a:fld id="{00000000-1234-1234-1234-123412341234}" type="slidenum">
              <a:rPr lang="en-US" sz="1200">
                <a:latin typeface="Calibri"/>
                <a:ea typeface="Calibri"/>
                <a:cs typeface="Calibri"/>
                <a:sym typeface="Calibri"/>
              </a:rPr>
              <a:t>38</a:t>
            </a:fld>
            <a:endParaRPr sz="1200">
              <a:latin typeface="Calibri"/>
              <a:ea typeface="Calibri"/>
              <a:cs typeface="Calibri"/>
              <a:sym typeface="Calibri"/>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8"/>
        <p:cNvGrpSpPr/>
        <p:nvPr/>
      </p:nvGrpSpPr>
      <p:grpSpPr>
        <a:xfrm>
          <a:off x="0" y="0"/>
          <a:ext cx="0" cy="0"/>
          <a:chOff x="0" y="0"/>
          <a:chExt cx="0" cy="0"/>
        </a:xfrm>
      </p:grpSpPr>
      <p:sp>
        <p:nvSpPr>
          <p:cNvPr id="949" name="Google Shape;949;p59: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50" name="Google Shape;950;p59:notes"/>
          <p:cNvSpPr txBox="1">
            <a:spLocks noGrp="1"/>
          </p:cNvSpPr>
          <p:nvPr>
            <p:ph type="body" idx="1"/>
          </p:nvPr>
        </p:nvSpPr>
        <p:spPr>
          <a:xfrm>
            <a:off x="701040" y="4473892"/>
            <a:ext cx="5608320" cy="3660458"/>
          </a:xfrm>
          <a:prstGeom prst="rect">
            <a:avLst/>
          </a:prstGeom>
          <a:noFill/>
          <a:ln>
            <a:noFill/>
          </a:ln>
        </p:spPr>
        <p:txBody>
          <a:bodyPr spcFirstLastPara="1" wrap="square" lIns="93150" tIns="46550" rIns="93150" bIns="46550" anchor="t" anchorCtr="0">
            <a:noAutofit/>
          </a:bodyPr>
          <a:lstStyle/>
          <a:p>
            <a:pPr marL="0" lvl="0" indent="0" algn="l" rtl="0">
              <a:lnSpc>
                <a:spcPct val="100000"/>
              </a:lnSpc>
              <a:spcBef>
                <a:spcPts val="0"/>
              </a:spcBef>
              <a:spcAft>
                <a:spcPts val="0"/>
              </a:spcAft>
              <a:buClr>
                <a:schemeClr val="dk1"/>
              </a:buClr>
              <a:buSzPts val="1400"/>
              <a:buNone/>
            </a:pPr>
            <a:endParaRPr/>
          </a:p>
        </p:txBody>
      </p:sp>
      <p:sp>
        <p:nvSpPr>
          <p:cNvPr id="951" name="Google Shape;951;p59:notes"/>
          <p:cNvSpPr txBox="1">
            <a:spLocks noGrp="1"/>
          </p:cNvSpPr>
          <p:nvPr>
            <p:ph type="sldNum" idx="12"/>
          </p:nvPr>
        </p:nvSpPr>
        <p:spPr>
          <a:xfrm>
            <a:off x="3970938" y="8829967"/>
            <a:ext cx="3037840" cy="466433"/>
          </a:xfrm>
          <a:prstGeom prst="rect">
            <a:avLst/>
          </a:prstGeom>
          <a:noFill/>
          <a:ln>
            <a:noFill/>
          </a:ln>
        </p:spPr>
        <p:txBody>
          <a:bodyPr spcFirstLastPara="1" wrap="square" lIns="93150" tIns="46550" rIns="93150" bIns="46550" anchor="b" anchorCtr="0">
            <a:noAutofit/>
          </a:bodyPr>
          <a:lstStyle/>
          <a:p>
            <a:pPr marL="0" lvl="0" indent="0" algn="r" rtl="0">
              <a:lnSpc>
                <a:spcPct val="100000"/>
              </a:lnSpc>
              <a:spcBef>
                <a:spcPts val="0"/>
              </a:spcBef>
              <a:spcAft>
                <a:spcPts val="0"/>
              </a:spcAft>
              <a:buSzPts val="1200"/>
              <a:buNone/>
            </a:pPr>
            <a:fld id="{00000000-1234-1234-1234-123412341234}" type="slidenum">
              <a:rPr lang="en-US" sz="1200">
                <a:latin typeface="Calibri"/>
                <a:ea typeface="Calibri"/>
                <a:cs typeface="Calibri"/>
                <a:sym typeface="Calibri"/>
              </a:rPr>
              <a:t>39</a:t>
            </a:fld>
            <a:endParaRPr sz="1200">
              <a:latin typeface="Calibri"/>
              <a:ea typeface="Calibri"/>
              <a:cs typeface="Calibri"/>
              <a:sym typeface="Calibri"/>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p4:notes"/>
          <p:cNvSpPr txBox="1">
            <a:spLocks noGrp="1"/>
          </p:cNvSpPr>
          <p:nvPr>
            <p:ph type="body" idx="1"/>
          </p:nvPr>
        </p:nvSpPr>
        <p:spPr>
          <a:xfrm>
            <a:off x="701040" y="4473892"/>
            <a:ext cx="5608320" cy="3660458"/>
          </a:xfrm>
          <a:prstGeom prst="rect">
            <a:avLst/>
          </a:prstGeom>
          <a:noFill/>
          <a:ln>
            <a:noFill/>
          </a:ln>
        </p:spPr>
        <p:txBody>
          <a:bodyPr spcFirstLastPara="1" wrap="square" lIns="93150" tIns="46550" rIns="93150" bIns="46550" anchor="t" anchorCtr="0">
            <a:noAutofit/>
          </a:bodyPr>
          <a:lstStyle/>
          <a:p>
            <a:pPr marL="0" lvl="0" indent="0" algn="l" rtl="0">
              <a:lnSpc>
                <a:spcPct val="100000"/>
              </a:lnSpc>
              <a:spcBef>
                <a:spcPts val="0"/>
              </a:spcBef>
              <a:spcAft>
                <a:spcPts val="0"/>
              </a:spcAft>
              <a:buSzPts val="1400"/>
              <a:buNone/>
            </a:pPr>
            <a:endParaRPr/>
          </a:p>
        </p:txBody>
      </p:sp>
      <p:sp>
        <p:nvSpPr>
          <p:cNvPr id="253" name="Google Shape;253;p4: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3"/>
        <p:cNvGrpSpPr/>
        <p:nvPr/>
      </p:nvGrpSpPr>
      <p:grpSpPr>
        <a:xfrm>
          <a:off x="0" y="0"/>
          <a:ext cx="0" cy="0"/>
          <a:chOff x="0" y="0"/>
          <a:chExt cx="0" cy="0"/>
        </a:xfrm>
      </p:grpSpPr>
      <p:sp>
        <p:nvSpPr>
          <p:cNvPr id="964" name="Google Shape;964;p60:notes"/>
          <p:cNvSpPr txBox="1">
            <a:spLocks noGrp="1"/>
          </p:cNvSpPr>
          <p:nvPr>
            <p:ph type="body" idx="1"/>
          </p:nvPr>
        </p:nvSpPr>
        <p:spPr>
          <a:xfrm>
            <a:off x="701040" y="4473892"/>
            <a:ext cx="5608320" cy="3660458"/>
          </a:xfrm>
          <a:prstGeom prst="rect">
            <a:avLst/>
          </a:prstGeom>
          <a:noFill/>
          <a:ln>
            <a:noFill/>
          </a:ln>
        </p:spPr>
        <p:txBody>
          <a:bodyPr spcFirstLastPara="1" wrap="square" lIns="93150" tIns="46550" rIns="93150" bIns="46550" anchor="t" anchorCtr="0">
            <a:noAutofit/>
          </a:bodyPr>
          <a:lstStyle/>
          <a:p>
            <a:pPr marL="0" lvl="0" indent="0" algn="l" rtl="0">
              <a:lnSpc>
                <a:spcPct val="100000"/>
              </a:lnSpc>
              <a:spcBef>
                <a:spcPts val="0"/>
              </a:spcBef>
              <a:spcAft>
                <a:spcPts val="0"/>
              </a:spcAft>
              <a:buSzPts val="1400"/>
              <a:buNone/>
            </a:pPr>
            <a:endParaRPr/>
          </a:p>
        </p:txBody>
      </p:sp>
      <p:sp>
        <p:nvSpPr>
          <p:cNvPr id="965" name="Google Shape;965;p60: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1"/>
        <p:cNvGrpSpPr/>
        <p:nvPr/>
      </p:nvGrpSpPr>
      <p:grpSpPr>
        <a:xfrm>
          <a:off x="0" y="0"/>
          <a:ext cx="0" cy="0"/>
          <a:chOff x="0" y="0"/>
          <a:chExt cx="0" cy="0"/>
        </a:xfrm>
      </p:grpSpPr>
      <p:sp>
        <p:nvSpPr>
          <p:cNvPr id="972" name="Google Shape;972;p65:notes"/>
          <p:cNvSpPr txBox="1">
            <a:spLocks noGrp="1"/>
          </p:cNvSpPr>
          <p:nvPr>
            <p:ph type="body" idx="1"/>
          </p:nvPr>
        </p:nvSpPr>
        <p:spPr>
          <a:xfrm>
            <a:off x="701040" y="4473892"/>
            <a:ext cx="5608320" cy="3660458"/>
          </a:xfrm>
          <a:prstGeom prst="rect">
            <a:avLst/>
          </a:prstGeom>
          <a:noFill/>
          <a:ln>
            <a:noFill/>
          </a:ln>
        </p:spPr>
        <p:txBody>
          <a:bodyPr spcFirstLastPara="1" wrap="square" lIns="93150" tIns="46550" rIns="93150" bIns="46550" anchor="t" anchorCtr="0">
            <a:noAutofit/>
          </a:bodyPr>
          <a:lstStyle/>
          <a:p>
            <a:pPr marL="0" lvl="0" indent="0" algn="l" rtl="0">
              <a:lnSpc>
                <a:spcPct val="100000"/>
              </a:lnSpc>
              <a:spcBef>
                <a:spcPts val="0"/>
              </a:spcBef>
              <a:spcAft>
                <a:spcPts val="0"/>
              </a:spcAft>
              <a:buSzPts val="1400"/>
              <a:buNone/>
            </a:pPr>
            <a:endParaRPr/>
          </a:p>
        </p:txBody>
      </p:sp>
      <p:sp>
        <p:nvSpPr>
          <p:cNvPr id="973" name="Google Shape;973;p65: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p9:notes"/>
          <p:cNvSpPr txBox="1">
            <a:spLocks noGrp="1"/>
          </p:cNvSpPr>
          <p:nvPr>
            <p:ph type="body" idx="1"/>
          </p:nvPr>
        </p:nvSpPr>
        <p:spPr>
          <a:xfrm>
            <a:off x="701040" y="4473892"/>
            <a:ext cx="5608200" cy="3660600"/>
          </a:xfrm>
          <a:prstGeom prst="rect">
            <a:avLst/>
          </a:prstGeom>
          <a:noFill/>
          <a:ln>
            <a:noFill/>
          </a:ln>
        </p:spPr>
        <p:txBody>
          <a:bodyPr spcFirstLastPara="1" wrap="square" lIns="93150" tIns="46550" rIns="93150" bIns="46550" anchor="t" anchorCtr="0">
            <a:noAutofit/>
          </a:bodyPr>
          <a:lstStyle/>
          <a:p>
            <a:pPr marL="0" lvl="0" indent="0" algn="l" rtl="0">
              <a:lnSpc>
                <a:spcPct val="100000"/>
              </a:lnSpc>
              <a:spcBef>
                <a:spcPts val="0"/>
              </a:spcBef>
              <a:spcAft>
                <a:spcPts val="0"/>
              </a:spcAft>
              <a:buSzPts val="1400"/>
              <a:buNone/>
            </a:pPr>
            <a:endParaRPr/>
          </a:p>
        </p:txBody>
      </p:sp>
      <p:sp>
        <p:nvSpPr>
          <p:cNvPr id="317" name="Google Shape;317;p9: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p5:notes"/>
          <p:cNvSpPr txBox="1">
            <a:spLocks noGrp="1"/>
          </p:cNvSpPr>
          <p:nvPr>
            <p:ph type="body" idx="1"/>
          </p:nvPr>
        </p:nvSpPr>
        <p:spPr>
          <a:xfrm>
            <a:off x="701040" y="4473892"/>
            <a:ext cx="5608200" cy="3660600"/>
          </a:xfrm>
          <a:prstGeom prst="rect">
            <a:avLst/>
          </a:prstGeom>
          <a:noFill/>
          <a:ln>
            <a:noFill/>
          </a:ln>
        </p:spPr>
        <p:txBody>
          <a:bodyPr spcFirstLastPara="1" wrap="square" lIns="93150" tIns="46550" rIns="93150" bIns="46550" anchor="t" anchorCtr="0">
            <a:noAutofit/>
          </a:bodyPr>
          <a:lstStyle/>
          <a:p>
            <a:pPr marL="0" lvl="0" indent="0" algn="l" rtl="0">
              <a:lnSpc>
                <a:spcPct val="100000"/>
              </a:lnSpc>
              <a:spcBef>
                <a:spcPts val="0"/>
              </a:spcBef>
              <a:spcAft>
                <a:spcPts val="0"/>
              </a:spcAft>
              <a:buSzPts val="1400"/>
              <a:buNone/>
            </a:pPr>
            <a:endParaRPr/>
          </a:p>
        </p:txBody>
      </p:sp>
      <p:sp>
        <p:nvSpPr>
          <p:cNvPr id="335" name="Google Shape;335;p5: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p10:notes"/>
          <p:cNvSpPr txBox="1">
            <a:spLocks noGrp="1"/>
          </p:cNvSpPr>
          <p:nvPr>
            <p:ph type="body" idx="1"/>
          </p:nvPr>
        </p:nvSpPr>
        <p:spPr>
          <a:xfrm>
            <a:off x="701040" y="4473892"/>
            <a:ext cx="5608200" cy="3660600"/>
          </a:xfrm>
          <a:prstGeom prst="rect">
            <a:avLst/>
          </a:prstGeom>
          <a:noFill/>
          <a:ln>
            <a:noFill/>
          </a:ln>
        </p:spPr>
        <p:txBody>
          <a:bodyPr spcFirstLastPara="1" wrap="square" lIns="93150" tIns="46550" rIns="93150" bIns="46550" anchor="t" anchorCtr="0">
            <a:noAutofit/>
          </a:bodyPr>
          <a:lstStyle/>
          <a:p>
            <a:pPr marL="0" lvl="0" indent="0" algn="l" rtl="0">
              <a:lnSpc>
                <a:spcPct val="100000"/>
              </a:lnSpc>
              <a:spcBef>
                <a:spcPts val="0"/>
              </a:spcBef>
              <a:spcAft>
                <a:spcPts val="0"/>
              </a:spcAft>
              <a:buSzPts val="1400"/>
              <a:buNone/>
            </a:pPr>
            <a:endParaRPr/>
          </a:p>
        </p:txBody>
      </p:sp>
      <p:sp>
        <p:nvSpPr>
          <p:cNvPr id="343" name="Google Shape;343;p10: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g147da1ea07e_0_14: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0" name="Google Shape;420;g147da1ea07e_0_14:notes"/>
          <p:cNvSpPr txBox="1">
            <a:spLocks noGrp="1"/>
          </p:cNvSpPr>
          <p:nvPr>
            <p:ph type="body" idx="1"/>
          </p:nvPr>
        </p:nvSpPr>
        <p:spPr>
          <a:xfrm>
            <a:off x="701040" y="4473892"/>
            <a:ext cx="5608200" cy="3660600"/>
          </a:xfrm>
          <a:prstGeom prst="rect">
            <a:avLst/>
          </a:prstGeom>
          <a:noFill/>
          <a:ln>
            <a:noFill/>
          </a:ln>
        </p:spPr>
        <p:txBody>
          <a:bodyPr spcFirstLastPara="1" wrap="square" lIns="93150" tIns="46550" rIns="93150" bIns="46550" anchor="t" anchorCtr="0">
            <a:noAutofit/>
          </a:bodyPr>
          <a:lstStyle/>
          <a:p>
            <a:pPr marL="0" lvl="0" indent="0" algn="l" rtl="0">
              <a:lnSpc>
                <a:spcPct val="100000"/>
              </a:lnSpc>
              <a:spcBef>
                <a:spcPts val="0"/>
              </a:spcBef>
              <a:spcAft>
                <a:spcPts val="0"/>
              </a:spcAft>
              <a:buClr>
                <a:schemeClr val="dk1"/>
              </a:buClr>
              <a:buSzPts val="1400"/>
              <a:buNone/>
            </a:pPr>
            <a:endParaRPr/>
          </a:p>
        </p:txBody>
      </p:sp>
      <p:sp>
        <p:nvSpPr>
          <p:cNvPr id="421" name="Google Shape;421;g147da1ea07e_0_14:notes"/>
          <p:cNvSpPr txBox="1">
            <a:spLocks noGrp="1"/>
          </p:cNvSpPr>
          <p:nvPr>
            <p:ph type="sldNum" idx="12"/>
          </p:nvPr>
        </p:nvSpPr>
        <p:spPr>
          <a:xfrm>
            <a:off x="3970938" y="8829967"/>
            <a:ext cx="3037800" cy="466500"/>
          </a:xfrm>
          <a:prstGeom prst="rect">
            <a:avLst/>
          </a:prstGeom>
          <a:noFill/>
          <a:ln>
            <a:noFill/>
          </a:ln>
        </p:spPr>
        <p:txBody>
          <a:bodyPr spcFirstLastPara="1" wrap="square" lIns="93150" tIns="46550" rIns="93150" bIns="46550" anchor="b" anchorCtr="0">
            <a:noAutofit/>
          </a:bodyPr>
          <a:lstStyle/>
          <a:p>
            <a:pPr marL="0" lvl="0" indent="0" algn="r" rtl="0">
              <a:lnSpc>
                <a:spcPct val="100000"/>
              </a:lnSpc>
              <a:spcBef>
                <a:spcPts val="0"/>
              </a:spcBef>
              <a:spcAft>
                <a:spcPts val="0"/>
              </a:spcAft>
              <a:buSzPts val="1200"/>
              <a:buNone/>
            </a:pPr>
            <a:fld id="{00000000-1234-1234-1234-123412341234}" type="slidenum">
              <a:rPr lang="en-US" sz="1200">
                <a:latin typeface="Calibri"/>
                <a:ea typeface="Calibri"/>
                <a:cs typeface="Calibri"/>
                <a:sym typeface="Calibri"/>
              </a:rPr>
              <a:t>8</a:t>
            </a:fld>
            <a:endParaRPr sz="1200">
              <a:latin typeface="Calibri"/>
              <a:ea typeface="Calibri"/>
              <a:cs typeface="Calibri"/>
              <a:sym typeface="Calibri"/>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Google Shape;436;g147da1ea07e_0_0: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37" name="Google Shape;437;g147da1ea07e_0_0:notes"/>
          <p:cNvSpPr txBox="1">
            <a:spLocks noGrp="1"/>
          </p:cNvSpPr>
          <p:nvPr>
            <p:ph type="body" idx="1"/>
          </p:nvPr>
        </p:nvSpPr>
        <p:spPr>
          <a:xfrm>
            <a:off x="701040" y="4473892"/>
            <a:ext cx="5608200" cy="3660600"/>
          </a:xfrm>
          <a:prstGeom prst="rect">
            <a:avLst/>
          </a:prstGeom>
          <a:noFill/>
          <a:ln>
            <a:noFill/>
          </a:ln>
        </p:spPr>
        <p:txBody>
          <a:bodyPr spcFirstLastPara="1" wrap="square" lIns="93150" tIns="46550" rIns="93150" bIns="46550" anchor="t" anchorCtr="0">
            <a:noAutofit/>
          </a:bodyPr>
          <a:lstStyle/>
          <a:p>
            <a:pPr marL="0" lvl="0" indent="0" algn="l" rtl="0">
              <a:lnSpc>
                <a:spcPct val="100000"/>
              </a:lnSpc>
              <a:spcBef>
                <a:spcPts val="0"/>
              </a:spcBef>
              <a:spcAft>
                <a:spcPts val="0"/>
              </a:spcAft>
              <a:buClr>
                <a:schemeClr val="dk1"/>
              </a:buClr>
              <a:buSzPts val="1400"/>
              <a:buNone/>
            </a:pPr>
            <a:endParaRPr/>
          </a:p>
        </p:txBody>
      </p:sp>
      <p:sp>
        <p:nvSpPr>
          <p:cNvPr id="438" name="Google Shape;438;g147da1ea07e_0_0:notes"/>
          <p:cNvSpPr txBox="1">
            <a:spLocks noGrp="1"/>
          </p:cNvSpPr>
          <p:nvPr>
            <p:ph type="sldNum" idx="12"/>
          </p:nvPr>
        </p:nvSpPr>
        <p:spPr>
          <a:xfrm>
            <a:off x="3970938" y="8829967"/>
            <a:ext cx="3037800" cy="466500"/>
          </a:xfrm>
          <a:prstGeom prst="rect">
            <a:avLst/>
          </a:prstGeom>
          <a:noFill/>
          <a:ln>
            <a:noFill/>
          </a:ln>
        </p:spPr>
        <p:txBody>
          <a:bodyPr spcFirstLastPara="1" wrap="square" lIns="93150" tIns="46550" rIns="93150" bIns="46550" anchor="b" anchorCtr="0">
            <a:noAutofit/>
          </a:bodyPr>
          <a:lstStyle/>
          <a:p>
            <a:pPr marL="0" lvl="0" indent="0" algn="r" rtl="0">
              <a:lnSpc>
                <a:spcPct val="100000"/>
              </a:lnSpc>
              <a:spcBef>
                <a:spcPts val="0"/>
              </a:spcBef>
              <a:spcAft>
                <a:spcPts val="0"/>
              </a:spcAft>
              <a:buSzPts val="1200"/>
              <a:buNone/>
            </a:pPr>
            <a:fld id="{00000000-1234-1234-1234-123412341234}" type="slidenum">
              <a:rPr lang="en-US" sz="1200">
                <a:latin typeface="Calibri"/>
                <a:ea typeface="Calibri"/>
                <a:cs typeface="Calibri"/>
                <a:sym typeface="Calibri"/>
              </a:rPr>
              <a:t>9</a:t>
            </a:fld>
            <a:endParaRPr sz="1200">
              <a:latin typeface="Calibri"/>
              <a:ea typeface="Calibri"/>
              <a:cs typeface="Calibri"/>
              <a:sym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4_Title Slide">
  <p:cSld name="14_Title Slide">
    <p:bg>
      <p:bgPr>
        <a:blipFill>
          <a:blip r:embed="rId2">
            <a:alphaModFix/>
          </a:blip>
          <a:stretch>
            <a:fillRect/>
          </a:stretch>
        </a:blipFill>
        <a:effectLst/>
      </p:bgPr>
    </p:bg>
    <p:spTree>
      <p:nvGrpSpPr>
        <p:cNvPr id="1" name="Shape 15"/>
        <p:cNvGrpSpPr/>
        <p:nvPr/>
      </p:nvGrpSpPr>
      <p:grpSpPr>
        <a:xfrm>
          <a:off x="0" y="0"/>
          <a:ext cx="0" cy="0"/>
          <a:chOff x="0" y="0"/>
          <a:chExt cx="0" cy="0"/>
        </a:xfrm>
      </p:grpSpPr>
      <p:sp>
        <p:nvSpPr>
          <p:cNvPr id="16" name="Google Shape;16;p30"/>
          <p:cNvSpPr txBox="1">
            <a:spLocks noGrp="1"/>
          </p:cNvSpPr>
          <p:nvPr>
            <p:ph type="ctrTitle"/>
          </p:nvPr>
        </p:nvSpPr>
        <p:spPr>
          <a:xfrm>
            <a:off x="341868" y="1683430"/>
            <a:ext cx="7261656" cy="1632577"/>
          </a:xfrm>
          <a:prstGeom prst="rect">
            <a:avLst/>
          </a:prstGeom>
          <a:noFill/>
          <a:ln>
            <a:noFill/>
          </a:ln>
        </p:spPr>
        <p:txBody>
          <a:bodyPr spcFirstLastPara="1" wrap="square" lIns="91425" tIns="45700" rIns="91425" bIns="45700" anchor="t" anchorCtr="0">
            <a:noAutofit/>
          </a:bodyPr>
          <a:lstStyle>
            <a:lvl1pPr lvl="0" algn="l">
              <a:lnSpc>
                <a:spcPct val="90000"/>
              </a:lnSpc>
              <a:spcBef>
                <a:spcPts val="0"/>
              </a:spcBef>
              <a:spcAft>
                <a:spcPts val="0"/>
              </a:spcAft>
              <a:buClr>
                <a:schemeClr val="lt1"/>
              </a:buClr>
              <a:buSzPts val="6600"/>
              <a:buFont typeface="PT Serif"/>
              <a:buNone/>
              <a:defRPr sz="66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30"/>
          <p:cNvSpPr txBox="1">
            <a:spLocks noGrp="1"/>
          </p:cNvSpPr>
          <p:nvPr>
            <p:ph type="subTitle" idx="1"/>
          </p:nvPr>
        </p:nvSpPr>
        <p:spPr>
          <a:xfrm>
            <a:off x="341868" y="4099381"/>
            <a:ext cx="4852432" cy="365125"/>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lt1"/>
              </a:buClr>
              <a:buSzPts val="2000"/>
              <a:buNone/>
              <a:defRPr sz="2000">
                <a:solidFill>
                  <a:schemeClr val="lt1"/>
                </a:solidFill>
              </a:defRPr>
            </a:lvl1pPr>
            <a:lvl2pPr lvl="1" algn="ctr">
              <a:lnSpc>
                <a:spcPct val="90000"/>
              </a:lnSpc>
              <a:spcBef>
                <a:spcPts val="500"/>
              </a:spcBef>
              <a:spcAft>
                <a:spcPts val="0"/>
              </a:spcAft>
              <a:buClr>
                <a:schemeClr val="dk2"/>
              </a:buClr>
              <a:buSzPts val="2000"/>
              <a:buNone/>
              <a:defRPr sz="2000"/>
            </a:lvl2pPr>
            <a:lvl3pPr lvl="2" algn="ctr">
              <a:lnSpc>
                <a:spcPct val="90000"/>
              </a:lnSpc>
              <a:spcBef>
                <a:spcPts val="500"/>
              </a:spcBef>
              <a:spcAft>
                <a:spcPts val="0"/>
              </a:spcAft>
              <a:buClr>
                <a:schemeClr val="dk2"/>
              </a:buClr>
              <a:buSzPts val="1800"/>
              <a:buNone/>
              <a:defRPr sz="1800"/>
            </a:lvl3pPr>
            <a:lvl4pPr lvl="3" algn="ctr">
              <a:lnSpc>
                <a:spcPct val="90000"/>
              </a:lnSpc>
              <a:spcBef>
                <a:spcPts val="500"/>
              </a:spcBef>
              <a:spcAft>
                <a:spcPts val="0"/>
              </a:spcAft>
              <a:buClr>
                <a:schemeClr val="dk2"/>
              </a:buClr>
              <a:buSzPts val="1600"/>
              <a:buNone/>
              <a:defRPr sz="1600"/>
            </a:lvl4pPr>
            <a:lvl5pPr lvl="4" algn="ctr">
              <a:lnSpc>
                <a:spcPct val="90000"/>
              </a:lnSpc>
              <a:spcBef>
                <a:spcPts val="500"/>
              </a:spcBef>
              <a:spcAft>
                <a:spcPts val="0"/>
              </a:spcAft>
              <a:buClr>
                <a:schemeClr val="dk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8" name="Google Shape;18;p30"/>
          <p:cNvSpPr txBox="1">
            <a:spLocks noGrp="1"/>
          </p:cNvSpPr>
          <p:nvPr>
            <p:ph type="dt" idx="10"/>
          </p:nvPr>
        </p:nvSpPr>
        <p:spPr>
          <a:xfrm>
            <a:off x="341868" y="447448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30"/>
          <p:cNvSpPr txBox="1">
            <a:spLocks noGrp="1"/>
          </p:cNvSpPr>
          <p:nvPr>
            <p:ph type="body" idx="2"/>
          </p:nvPr>
        </p:nvSpPr>
        <p:spPr>
          <a:xfrm>
            <a:off x="341868" y="1269031"/>
            <a:ext cx="4246607" cy="36665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b="0" i="0">
                <a:solidFill>
                  <a:schemeClr val="lt1"/>
                </a:solidFill>
                <a:latin typeface="Source Sans Pro"/>
                <a:ea typeface="Source Sans Pro"/>
                <a:cs typeface="Source Sans Pro"/>
                <a:sym typeface="Source Sans Pro"/>
              </a:defRPr>
            </a:lvl1pPr>
            <a:lvl2pPr marL="914400" lvl="1" indent="-228600" algn="l">
              <a:lnSpc>
                <a:spcPct val="90000"/>
              </a:lnSpc>
              <a:spcBef>
                <a:spcPts val="500"/>
              </a:spcBef>
              <a:spcAft>
                <a:spcPts val="0"/>
              </a:spcAft>
              <a:buClr>
                <a:schemeClr val="lt1"/>
              </a:buClr>
              <a:buSzPts val="1800"/>
              <a:buNone/>
              <a:defRPr>
                <a:solidFill>
                  <a:schemeClr val="lt1"/>
                </a:solidFill>
              </a:defRPr>
            </a:lvl2pPr>
            <a:lvl3pPr marL="1371600" lvl="2" indent="-330200" algn="l">
              <a:lnSpc>
                <a:spcPct val="90000"/>
              </a:lnSpc>
              <a:spcBef>
                <a:spcPts val="500"/>
              </a:spcBef>
              <a:spcAft>
                <a:spcPts val="0"/>
              </a:spcAft>
              <a:buClr>
                <a:schemeClr val="lt1"/>
              </a:buClr>
              <a:buSzPts val="1600"/>
              <a:buChar char="•"/>
              <a:defRPr>
                <a:solidFill>
                  <a:schemeClr val="lt1"/>
                </a:solidFill>
              </a:defRPr>
            </a:lvl3pPr>
            <a:lvl4pPr marL="1828800" lvl="3" indent="-317500" algn="l">
              <a:lnSpc>
                <a:spcPct val="90000"/>
              </a:lnSpc>
              <a:spcBef>
                <a:spcPts val="500"/>
              </a:spcBef>
              <a:spcAft>
                <a:spcPts val="0"/>
              </a:spcAft>
              <a:buClr>
                <a:schemeClr val="lt1"/>
              </a:buClr>
              <a:buSzPts val="1400"/>
              <a:buChar char="•"/>
              <a:defRPr>
                <a:solidFill>
                  <a:schemeClr val="lt1"/>
                </a:solidFill>
              </a:defRPr>
            </a:lvl4pPr>
            <a:lvl5pPr marL="2286000" lvl="4" indent="-317500" algn="l">
              <a:lnSpc>
                <a:spcPct val="90000"/>
              </a:lnSpc>
              <a:spcBef>
                <a:spcPts val="500"/>
              </a:spcBef>
              <a:spcAft>
                <a:spcPts val="0"/>
              </a:spcAft>
              <a:buClr>
                <a:schemeClr val="lt1"/>
              </a:buClr>
              <a:buSzPts val="14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20" name="Google Shape;20;p30"/>
          <p:cNvPicPr preferRelativeResize="0"/>
          <p:nvPr/>
        </p:nvPicPr>
        <p:blipFill rotWithShape="1">
          <a:blip r:embed="rId3">
            <a:alphaModFix/>
          </a:blip>
          <a:srcRect/>
          <a:stretch/>
        </p:blipFill>
        <p:spPr>
          <a:xfrm>
            <a:off x="10313774" y="6051214"/>
            <a:ext cx="1623008" cy="486903"/>
          </a:xfrm>
          <a:prstGeom prst="rect">
            <a:avLst/>
          </a:prstGeom>
          <a:noFill/>
          <a:ln>
            <a:noFill/>
          </a:ln>
        </p:spPr>
      </p:pic>
      <p:pic>
        <p:nvPicPr>
          <p:cNvPr id="21" name="Google Shape;21;p30"/>
          <p:cNvPicPr preferRelativeResize="0"/>
          <p:nvPr/>
        </p:nvPicPr>
        <p:blipFill rotWithShape="1">
          <a:blip r:embed="rId4">
            <a:alphaModFix/>
          </a:blip>
          <a:srcRect/>
          <a:stretch/>
        </p:blipFill>
        <p:spPr>
          <a:xfrm>
            <a:off x="10297298" y="6051214"/>
            <a:ext cx="1623008" cy="486903"/>
          </a:xfrm>
          <a:prstGeom prst="rect">
            <a:avLst/>
          </a:prstGeom>
          <a:noFill/>
          <a:ln>
            <a:noFill/>
          </a:ln>
        </p:spPr>
      </p:pic>
      <p:pic>
        <p:nvPicPr>
          <p:cNvPr id="22" name="Google Shape;22;p30"/>
          <p:cNvPicPr preferRelativeResize="0"/>
          <p:nvPr/>
        </p:nvPicPr>
        <p:blipFill rotWithShape="1">
          <a:blip r:embed="rId5">
            <a:alphaModFix/>
          </a:blip>
          <a:srcRect/>
          <a:stretch/>
        </p:blipFill>
        <p:spPr>
          <a:xfrm>
            <a:off x="424248" y="5988105"/>
            <a:ext cx="2604948" cy="580008"/>
          </a:xfrm>
          <a:prstGeom prst="rect">
            <a:avLst/>
          </a:prstGeom>
          <a:noFill/>
          <a:ln>
            <a:noFill/>
          </a:ln>
        </p:spPr>
      </p:pic>
      <p:cxnSp>
        <p:nvCxnSpPr>
          <p:cNvPr id="23" name="Google Shape;23;p30"/>
          <p:cNvCxnSpPr/>
          <p:nvPr/>
        </p:nvCxnSpPr>
        <p:spPr>
          <a:xfrm>
            <a:off x="419100" y="5548640"/>
            <a:ext cx="11353800" cy="0"/>
          </a:xfrm>
          <a:prstGeom prst="straightConnector1">
            <a:avLst/>
          </a:prstGeom>
          <a:noFill/>
          <a:ln w="19050" cap="flat" cmpd="sng">
            <a:solidFill>
              <a:schemeClr val="lt1"/>
            </a:solidFill>
            <a:prstDash val="solid"/>
            <a:miter lim="800000"/>
            <a:headEnd type="none" w="sm" len="sm"/>
            <a:tailEnd type="none" w="sm" len="sm"/>
          </a:ln>
        </p:spPr>
      </p:cxnSp>
    </p:spTree>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0"/>
        <p:cNvGrpSpPr/>
        <p:nvPr/>
      </p:nvGrpSpPr>
      <p:grpSpPr>
        <a:xfrm>
          <a:off x="0" y="0"/>
          <a:ext cx="0" cy="0"/>
          <a:chOff x="0" y="0"/>
          <a:chExt cx="0" cy="0"/>
        </a:xfrm>
      </p:grpSpPr>
      <p:sp>
        <p:nvSpPr>
          <p:cNvPr id="71" name="Google Shape;71;p51"/>
          <p:cNvSpPr txBox="1">
            <a:spLocks noGrp="1"/>
          </p:cNvSpPr>
          <p:nvPr>
            <p:ph type="dt" idx="10"/>
          </p:nvPr>
        </p:nvSpPr>
        <p:spPr>
          <a:xfrm>
            <a:off x="325244"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2" name="Google Shape;72;p51"/>
          <p:cNvSpPr txBox="1">
            <a:spLocks noGrp="1"/>
          </p:cNvSpPr>
          <p:nvPr>
            <p:ph type="ftr" idx="11"/>
          </p:nvPr>
        </p:nvSpPr>
        <p:spPr>
          <a:xfrm>
            <a:off x="7380732" y="6356350"/>
            <a:ext cx="41148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51"/>
          <p:cNvSpPr txBox="1">
            <a:spLocks noGrp="1"/>
          </p:cNvSpPr>
          <p:nvPr>
            <p:ph type="sldNum" idx="12"/>
          </p:nvPr>
        </p:nvSpPr>
        <p:spPr>
          <a:xfrm>
            <a:off x="11483006" y="6356350"/>
            <a:ext cx="40605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6_Title Slide">
  <p:cSld name="6_Title Slide">
    <p:bg>
      <p:bgPr>
        <a:solidFill>
          <a:schemeClr val="accent1"/>
        </a:solidFill>
        <a:effectLst/>
      </p:bgPr>
    </p:bg>
    <p:spTree>
      <p:nvGrpSpPr>
        <p:cNvPr id="1" name="Shape 74"/>
        <p:cNvGrpSpPr/>
        <p:nvPr/>
      </p:nvGrpSpPr>
      <p:grpSpPr>
        <a:xfrm>
          <a:off x="0" y="0"/>
          <a:ext cx="0" cy="0"/>
          <a:chOff x="0" y="0"/>
          <a:chExt cx="0" cy="0"/>
        </a:xfrm>
      </p:grpSpPr>
      <p:sp>
        <p:nvSpPr>
          <p:cNvPr id="75" name="Google Shape;75;p38"/>
          <p:cNvSpPr/>
          <p:nvPr/>
        </p:nvSpPr>
        <p:spPr>
          <a:xfrm rot="10800000" flipH="1">
            <a:off x="0" y="5735636"/>
            <a:ext cx="12192000" cy="1122363"/>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76" name="Google Shape;76;p38"/>
          <p:cNvSpPr txBox="1">
            <a:spLocks noGrp="1"/>
          </p:cNvSpPr>
          <p:nvPr>
            <p:ph type="ctrTitle"/>
          </p:nvPr>
        </p:nvSpPr>
        <p:spPr>
          <a:xfrm>
            <a:off x="325391" y="1908431"/>
            <a:ext cx="7830960" cy="1813217"/>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lt1"/>
              </a:buClr>
              <a:buSzPts val="6000"/>
              <a:buFont typeface="PT Serif"/>
              <a:buNone/>
              <a:defRPr sz="60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77" name="Google Shape;77;p38"/>
          <p:cNvPicPr preferRelativeResize="0"/>
          <p:nvPr/>
        </p:nvPicPr>
        <p:blipFill rotWithShape="1">
          <a:blip r:embed="rId2">
            <a:alphaModFix/>
          </a:blip>
          <a:srcRect/>
          <a:stretch/>
        </p:blipFill>
        <p:spPr>
          <a:xfrm>
            <a:off x="432486" y="6122767"/>
            <a:ext cx="1873603" cy="415350"/>
          </a:xfrm>
          <a:prstGeom prst="rect">
            <a:avLst/>
          </a:prstGeom>
          <a:noFill/>
          <a:ln>
            <a:noFill/>
          </a:ln>
        </p:spPr>
      </p:pic>
      <p:pic>
        <p:nvPicPr>
          <p:cNvPr id="78" name="Google Shape;78;p38"/>
          <p:cNvPicPr preferRelativeResize="0"/>
          <p:nvPr/>
        </p:nvPicPr>
        <p:blipFill rotWithShape="1">
          <a:blip r:embed="rId3">
            <a:alphaModFix/>
          </a:blip>
          <a:srcRect/>
          <a:stretch/>
        </p:blipFill>
        <p:spPr>
          <a:xfrm>
            <a:off x="10520173" y="6114529"/>
            <a:ext cx="1400131" cy="420040"/>
          </a:xfrm>
          <a:prstGeom prst="rect">
            <a:avLst/>
          </a:prstGeom>
          <a:noFill/>
          <a:ln>
            <a:noFill/>
          </a:ln>
        </p:spPr>
      </p:pic>
      <p:sp>
        <p:nvSpPr>
          <p:cNvPr id="79" name="Google Shape;79;p38"/>
          <p:cNvSpPr txBox="1">
            <a:spLocks noGrp="1"/>
          </p:cNvSpPr>
          <p:nvPr>
            <p:ph type="body" idx="1"/>
          </p:nvPr>
        </p:nvSpPr>
        <p:spPr>
          <a:xfrm>
            <a:off x="341868" y="1493948"/>
            <a:ext cx="7814483" cy="36665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b="0" i="0">
                <a:solidFill>
                  <a:schemeClr val="lt1"/>
                </a:solidFill>
                <a:latin typeface="Source Sans Pro"/>
                <a:ea typeface="Source Sans Pro"/>
                <a:cs typeface="Source Sans Pro"/>
                <a:sym typeface="Source Sans Pro"/>
              </a:defRPr>
            </a:lvl1pPr>
            <a:lvl2pPr marL="914400" lvl="1" indent="-228600" algn="l">
              <a:lnSpc>
                <a:spcPct val="90000"/>
              </a:lnSpc>
              <a:spcBef>
                <a:spcPts val="500"/>
              </a:spcBef>
              <a:spcAft>
                <a:spcPts val="0"/>
              </a:spcAft>
              <a:buClr>
                <a:schemeClr val="lt1"/>
              </a:buClr>
              <a:buSzPts val="1800"/>
              <a:buNone/>
              <a:defRPr>
                <a:solidFill>
                  <a:schemeClr val="lt1"/>
                </a:solidFill>
              </a:defRPr>
            </a:lvl2pPr>
            <a:lvl3pPr marL="1371600" lvl="2" indent="-330200" algn="l">
              <a:lnSpc>
                <a:spcPct val="90000"/>
              </a:lnSpc>
              <a:spcBef>
                <a:spcPts val="500"/>
              </a:spcBef>
              <a:spcAft>
                <a:spcPts val="0"/>
              </a:spcAft>
              <a:buClr>
                <a:schemeClr val="lt1"/>
              </a:buClr>
              <a:buSzPts val="1600"/>
              <a:buChar char="•"/>
              <a:defRPr>
                <a:solidFill>
                  <a:schemeClr val="lt1"/>
                </a:solidFill>
              </a:defRPr>
            </a:lvl3pPr>
            <a:lvl4pPr marL="1828800" lvl="3" indent="-317500" algn="l">
              <a:lnSpc>
                <a:spcPct val="90000"/>
              </a:lnSpc>
              <a:spcBef>
                <a:spcPts val="500"/>
              </a:spcBef>
              <a:spcAft>
                <a:spcPts val="0"/>
              </a:spcAft>
              <a:buClr>
                <a:schemeClr val="lt1"/>
              </a:buClr>
              <a:buSzPts val="1400"/>
              <a:buChar char="•"/>
              <a:defRPr>
                <a:solidFill>
                  <a:schemeClr val="lt1"/>
                </a:solidFill>
              </a:defRPr>
            </a:lvl4pPr>
            <a:lvl5pPr marL="2286000" lvl="4" indent="-317500" algn="l">
              <a:lnSpc>
                <a:spcPct val="90000"/>
              </a:lnSpc>
              <a:spcBef>
                <a:spcPts val="500"/>
              </a:spcBef>
              <a:spcAft>
                <a:spcPts val="0"/>
              </a:spcAft>
              <a:buClr>
                <a:schemeClr val="lt1"/>
              </a:buClr>
              <a:buSzPts val="14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0" name="Google Shape;80;p38"/>
          <p:cNvSpPr txBox="1">
            <a:spLocks noGrp="1"/>
          </p:cNvSpPr>
          <p:nvPr>
            <p:ph type="subTitle" idx="2"/>
          </p:nvPr>
        </p:nvSpPr>
        <p:spPr>
          <a:xfrm>
            <a:off x="341868" y="3993405"/>
            <a:ext cx="5208032" cy="365125"/>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lt1"/>
              </a:buClr>
              <a:buSzPts val="2000"/>
              <a:buNone/>
              <a:defRPr sz="2000">
                <a:solidFill>
                  <a:schemeClr val="lt1"/>
                </a:solidFill>
              </a:defRPr>
            </a:lvl1pPr>
            <a:lvl2pPr lvl="1" algn="ctr">
              <a:lnSpc>
                <a:spcPct val="90000"/>
              </a:lnSpc>
              <a:spcBef>
                <a:spcPts val="500"/>
              </a:spcBef>
              <a:spcAft>
                <a:spcPts val="0"/>
              </a:spcAft>
              <a:buClr>
                <a:schemeClr val="dk2"/>
              </a:buClr>
              <a:buSzPts val="2000"/>
              <a:buNone/>
              <a:defRPr sz="2000"/>
            </a:lvl2pPr>
            <a:lvl3pPr lvl="2" algn="ctr">
              <a:lnSpc>
                <a:spcPct val="90000"/>
              </a:lnSpc>
              <a:spcBef>
                <a:spcPts val="500"/>
              </a:spcBef>
              <a:spcAft>
                <a:spcPts val="0"/>
              </a:spcAft>
              <a:buClr>
                <a:schemeClr val="dk2"/>
              </a:buClr>
              <a:buSzPts val="1800"/>
              <a:buNone/>
              <a:defRPr sz="1800"/>
            </a:lvl3pPr>
            <a:lvl4pPr lvl="3" algn="ctr">
              <a:lnSpc>
                <a:spcPct val="90000"/>
              </a:lnSpc>
              <a:spcBef>
                <a:spcPts val="500"/>
              </a:spcBef>
              <a:spcAft>
                <a:spcPts val="0"/>
              </a:spcAft>
              <a:buClr>
                <a:schemeClr val="dk2"/>
              </a:buClr>
              <a:buSzPts val="1600"/>
              <a:buNone/>
              <a:defRPr sz="1600"/>
            </a:lvl4pPr>
            <a:lvl5pPr lvl="4" algn="ctr">
              <a:lnSpc>
                <a:spcPct val="90000"/>
              </a:lnSpc>
              <a:spcBef>
                <a:spcPts val="500"/>
              </a:spcBef>
              <a:spcAft>
                <a:spcPts val="0"/>
              </a:spcAft>
              <a:buClr>
                <a:schemeClr val="dk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81" name="Google Shape;81;p38"/>
          <p:cNvSpPr txBox="1">
            <a:spLocks noGrp="1"/>
          </p:cNvSpPr>
          <p:nvPr>
            <p:ph type="dt" idx="10"/>
          </p:nvPr>
        </p:nvSpPr>
        <p:spPr>
          <a:xfrm>
            <a:off x="341868" y="4368504"/>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solidFill>
                  <a:srgbClr val="D7D9D7"/>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7_Title Slide">
  <p:cSld name="7_Title Slide">
    <p:spTree>
      <p:nvGrpSpPr>
        <p:cNvPr id="1" name="Shape 82"/>
        <p:cNvGrpSpPr/>
        <p:nvPr/>
      </p:nvGrpSpPr>
      <p:grpSpPr>
        <a:xfrm>
          <a:off x="0" y="0"/>
          <a:ext cx="0" cy="0"/>
          <a:chOff x="0" y="0"/>
          <a:chExt cx="0" cy="0"/>
        </a:xfrm>
      </p:grpSpPr>
      <p:sp>
        <p:nvSpPr>
          <p:cNvPr id="83" name="Google Shape;83;p39"/>
          <p:cNvSpPr/>
          <p:nvPr/>
        </p:nvSpPr>
        <p:spPr>
          <a:xfrm>
            <a:off x="0" y="0"/>
            <a:ext cx="12200239" cy="6858000"/>
          </a:xfrm>
          <a:prstGeom prst="rect">
            <a:avLst/>
          </a:prstGeom>
          <a:solidFill>
            <a:srgbClr val="A9D4FE">
              <a:alpha val="6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84" name="Google Shape;84;p39"/>
          <p:cNvSpPr/>
          <p:nvPr/>
        </p:nvSpPr>
        <p:spPr>
          <a:xfrm>
            <a:off x="-8239" y="5725297"/>
            <a:ext cx="12200239" cy="1132702"/>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85" name="Google Shape;85;p39"/>
          <p:cNvSpPr txBox="1">
            <a:spLocks noGrp="1"/>
          </p:cNvSpPr>
          <p:nvPr>
            <p:ph type="ctrTitle"/>
          </p:nvPr>
        </p:nvSpPr>
        <p:spPr>
          <a:xfrm>
            <a:off x="341868" y="1770694"/>
            <a:ext cx="7261656" cy="1632577"/>
          </a:xfrm>
          <a:prstGeom prst="rect">
            <a:avLst/>
          </a:prstGeom>
          <a:noFill/>
          <a:ln>
            <a:noFill/>
          </a:ln>
        </p:spPr>
        <p:txBody>
          <a:bodyPr spcFirstLastPara="1" wrap="square" lIns="91425" tIns="45700" rIns="91425" bIns="45700" anchor="t" anchorCtr="0">
            <a:noAutofit/>
          </a:bodyPr>
          <a:lstStyle>
            <a:lvl1pPr lvl="0" algn="l">
              <a:lnSpc>
                <a:spcPct val="90000"/>
              </a:lnSpc>
              <a:spcBef>
                <a:spcPts val="0"/>
              </a:spcBef>
              <a:spcAft>
                <a:spcPts val="0"/>
              </a:spcAft>
              <a:buClr>
                <a:schemeClr val="dk2"/>
              </a:buClr>
              <a:buSzPts val="6600"/>
              <a:buFont typeface="PT Serif"/>
              <a:buNone/>
              <a:defRPr sz="6600">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6" name="Google Shape;86;p39"/>
          <p:cNvSpPr txBox="1">
            <a:spLocks noGrp="1"/>
          </p:cNvSpPr>
          <p:nvPr>
            <p:ph type="body" idx="1"/>
          </p:nvPr>
        </p:nvSpPr>
        <p:spPr>
          <a:xfrm>
            <a:off x="341868" y="1356295"/>
            <a:ext cx="4246607" cy="36665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2"/>
              </a:buClr>
              <a:buSzPts val="1600"/>
              <a:buNone/>
              <a:defRPr sz="1600" b="0" i="0">
                <a:solidFill>
                  <a:schemeClr val="dk2"/>
                </a:solidFill>
                <a:latin typeface="Source Sans Pro"/>
                <a:ea typeface="Source Sans Pro"/>
                <a:cs typeface="Source Sans Pro"/>
                <a:sym typeface="Source Sans Pro"/>
              </a:defRPr>
            </a:lvl1pPr>
            <a:lvl2pPr marL="914400" lvl="1" indent="-228600" algn="l">
              <a:lnSpc>
                <a:spcPct val="90000"/>
              </a:lnSpc>
              <a:spcBef>
                <a:spcPts val="500"/>
              </a:spcBef>
              <a:spcAft>
                <a:spcPts val="0"/>
              </a:spcAft>
              <a:buClr>
                <a:schemeClr val="lt1"/>
              </a:buClr>
              <a:buSzPts val="1800"/>
              <a:buNone/>
              <a:defRPr>
                <a:solidFill>
                  <a:schemeClr val="lt1"/>
                </a:solidFill>
              </a:defRPr>
            </a:lvl2pPr>
            <a:lvl3pPr marL="1371600" lvl="2" indent="-330200" algn="l">
              <a:lnSpc>
                <a:spcPct val="90000"/>
              </a:lnSpc>
              <a:spcBef>
                <a:spcPts val="500"/>
              </a:spcBef>
              <a:spcAft>
                <a:spcPts val="0"/>
              </a:spcAft>
              <a:buClr>
                <a:schemeClr val="lt1"/>
              </a:buClr>
              <a:buSzPts val="1600"/>
              <a:buChar char="•"/>
              <a:defRPr>
                <a:solidFill>
                  <a:schemeClr val="lt1"/>
                </a:solidFill>
              </a:defRPr>
            </a:lvl3pPr>
            <a:lvl4pPr marL="1828800" lvl="3" indent="-317500" algn="l">
              <a:lnSpc>
                <a:spcPct val="90000"/>
              </a:lnSpc>
              <a:spcBef>
                <a:spcPts val="500"/>
              </a:spcBef>
              <a:spcAft>
                <a:spcPts val="0"/>
              </a:spcAft>
              <a:buClr>
                <a:schemeClr val="lt1"/>
              </a:buClr>
              <a:buSzPts val="1400"/>
              <a:buChar char="•"/>
              <a:defRPr>
                <a:solidFill>
                  <a:schemeClr val="lt1"/>
                </a:solidFill>
              </a:defRPr>
            </a:lvl4pPr>
            <a:lvl5pPr marL="2286000" lvl="4" indent="-317500" algn="l">
              <a:lnSpc>
                <a:spcPct val="90000"/>
              </a:lnSpc>
              <a:spcBef>
                <a:spcPts val="500"/>
              </a:spcBef>
              <a:spcAft>
                <a:spcPts val="0"/>
              </a:spcAft>
              <a:buClr>
                <a:schemeClr val="lt1"/>
              </a:buClr>
              <a:buSzPts val="14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87" name="Google Shape;87;p39"/>
          <p:cNvPicPr preferRelativeResize="0"/>
          <p:nvPr/>
        </p:nvPicPr>
        <p:blipFill rotWithShape="1">
          <a:blip r:embed="rId2">
            <a:alphaModFix/>
          </a:blip>
          <a:srcRect/>
          <a:stretch/>
        </p:blipFill>
        <p:spPr>
          <a:xfrm>
            <a:off x="10552670" y="6124872"/>
            <a:ext cx="1384113" cy="415234"/>
          </a:xfrm>
          <a:prstGeom prst="rect">
            <a:avLst/>
          </a:prstGeom>
          <a:noFill/>
          <a:ln>
            <a:noFill/>
          </a:ln>
        </p:spPr>
      </p:pic>
      <p:grpSp>
        <p:nvGrpSpPr>
          <p:cNvPr id="88" name="Google Shape;88;p39"/>
          <p:cNvGrpSpPr/>
          <p:nvPr/>
        </p:nvGrpSpPr>
        <p:grpSpPr>
          <a:xfrm>
            <a:off x="432486" y="6116925"/>
            <a:ext cx="1873603" cy="415350"/>
            <a:chOff x="432486" y="6131005"/>
            <a:chExt cx="1873603" cy="415350"/>
          </a:xfrm>
        </p:grpSpPr>
        <p:pic>
          <p:nvPicPr>
            <p:cNvPr id="89" name="Google Shape;89;p39"/>
            <p:cNvPicPr preferRelativeResize="0"/>
            <p:nvPr/>
          </p:nvPicPr>
          <p:blipFill rotWithShape="1">
            <a:blip r:embed="rId3">
              <a:alphaModFix/>
            </a:blip>
            <a:srcRect/>
            <a:stretch/>
          </p:blipFill>
          <p:spPr>
            <a:xfrm>
              <a:off x="432486" y="6131005"/>
              <a:ext cx="1873603" cy="415350"/>
            </a:xfrm>
            <a:prstGeom prst="rect">
              <a:avLst/>
            </a:prstGeom>
            <a:noFill/>
            <a:ln>
              <a:noFill/>
            </a:ln>
          </p:spPr>
        </p:pic>
        <p:pic>
          <p:nvPicPr>
            <p:cNvPr id="90" name="Google Shape;90;p39"/>
            <p:cNvPicPr preferRelativeResize="0"/>
            <p:nvPr/>
          </p:nvPicPr>
          <p:blipFill rotWithShape="1">
            <a:blip r:embed="rId4">
              <a:alphaModFix/>
            </a:blip>
            <a:srcRect l="25279" r="50096"/>
            <a:stretch/>
          </p:blipFill>
          <p:spPr>
            <a:xfrm>
              <a:off x="906162" y="6131005"/>
              <a:ext cx="461320" cy="415350"/>
            </a:xfrm>
            <a:prstGeom prst="rect">
              <a:avLst/>
            </a:prstGeom>
            <a:noFill/>
            <a:ln>
              <a:noFill/>
            </a:ln>
          </p:spPr>
        </p:pic>
      </p:grpSp>
      <p:sp>
        <p:nvSpPr>
          <p:cNvPr id="91" name="Google Shape;91;p39"/>
          <p:cNvSpPr txBox="1">
            <a:spLocks noGrp="1"/>
          </p:cNvSpPr>
          <p:nvPr>
            <p:ph type="dt" idx="10"/>
          </p:nvPr>
        </p:nvSpPr>
        <p:spPr>
          <a:xfrm>
            <a:off x="341868" y="4368504"/>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2" name="Google Shape;92;p39"/>
          <p:cNvSpPr txBox="1">
            <a:spLocks noGrp="1"/>
          </p:cNvSpPr>
          <p:nvPr>
            <p:ph type="subTitle" idx="2"/>
          </p:nvPr>
        </p:nvSpPr>
        <p:spPr>
          <a:xfrm>
            <a:off x="341868" y="3993405"/>
            <a:ext cx="5208032" cy="365125"/>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dk2"/>
              </a:buClr>
              <a:buSzPts val="2000"/>
              <a:buNone/>
              <a:defRPr sz="2000">
                <a:solidFill>
                  <a:schemeClr val="dk2"/>
                </a:solidFill>
              </a:defRPr>
            </a:lvl1pPr>
            <a:lvl2pPr lvl="1" algn="ctr">
              <a:lnSpc>
                <a:spcPct val="90000"/>
              </a:lnSpc>
              <a:spcBef>
                <a:spcPts val="500"/>
              </a:spcBef>
              <a:spcAft>
                <a:spcPts val="0"/>
              </a:spcAft>
              <a:buClr>
                <a:schemeClr val="dk2"/>
              </a:buClr>
              <a:buSzPts val="2000"/>
              <a:buNone/>
              <a:defRPr sz="2000"/>
            </a:lvl2pPr>
            <a:lvl3pPr lvl="2" algn="ctr">
              <a:lnSpc>
                <a:spcPct val="90000"/>
              </a:lnSpc>
              <a:spcBef>
                <a:spcPts val="500"/>
              </a:spcBef>
              <a:spcAft>
                <a:spcPts val="0"/>
              </a:spcAft>
              <a:buClr>
                <a:schemeClr val="dk2"/>
              </a:buClr>
              <a:buSzPts val="1800"/>
              <a:buNone/>
              <a:defRPr sz="1800"/>
            </a:lvl3pPr>
            <a:lvl4pPr lvl="3" algn="ctr">
              <a:lnSpc>
                <a:spcPct val="90000"/>
              </a:lnSpc>
              <a:spcBef>
                <a:spcPts val="500"/>
              </a:spcBef>
              <a:spcAft>
                <a:spcPts val="0"/>
              </a:spcAft>
              <a:buClr>
                <a:schemeClr val="dk2"/>
              </a:buClr>
              <a:buSzPts val="1600"/>
              <a:buNone/>
              <a:defRPr sz="1600"/>
            </a:lvl4pPr>
            <a:lvl5pPr lvl="4" algn="ctr">
              <a:lnSpc>
                <a:spcPct val="90000"/>
              </a:lnSpc>
              <a:spcBef>
                <a:spcPts val="500"/>
              </a:spcBef>
              <a:spcAft>
                <a:spcPts val="0"/>
              </a:spcAft>
              <a:buClr>
                <a:schemeClr val="dk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Tree>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0_Title Slide">
  <p:cSld name="10_Title Slide">
    <p:bg>
      <p:bgPr>
        <a:blipFill>
          <a:blip r:embed="rId2">
            <a:alphaModFix/>
          </a:blip>
          <a:stretch>
            <a:fillRect/>
          </a:stretch>
        </a:blipFill>
        <a:effectLst/>
      </p:bgPr>
    </p:bg>
    <p:spTree>
      <p:nvGrpSpPr>
        <p:cNvPr id="1" name="Shape 93"/>
        <p:cNvGrpSpPr/>
        <p:nvPr/>
      </p:nvGrpSpPr>
      <p:grpSpPr>
        <a:xfrm>
          <a:off x="0" y="0"/>
          <a:ext cx="0" cy="0"/>
          <a:chOff x="0" y="0"/>
          <a:chExt cx="0" cy="0"/>
        </a:xfrm>
      </p:grpSpPr>
      <p:sp>
        <p:nvSpPr>
          <p:cNvPr id="94" name="Google Shape;94;p40"/>
          <p:cNvSpPr/>
          <p:nvPr/>
        </p:nvSpPr>
        <p:spPr>
          <a:xfrm rot="10800000" flipH="1">
            <a:off x="0" y="5735636"/>
            <a:ext cx="12192000" cy="1122363"/>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95" name="Google Shape;95;p40"/>
          <p:cNvSpPr txBox="1">
            <a:spLocks noGrp="1"/>
          </p:cNvSpPr>
          <p:nvPr>
            <p:ph type="ctrTitle"/>
          </p:nvPr>
        </p:nvSpPr>
        <p:spPr>
          <a:xfrm>
            <a:off x="325391" y="1908431"/>
            <a:ext cx="7830960" cy="1813217"/>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lt1"/>
              </a:buClr>
              <a:buSzPts val="6000"/>
              <a:buFont typeface="PT Serif"/>
              <a:buNone/>
              <a:defRPr sz="60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96" name="Google Shape;96;p40"/>
          <p:cNvPicPr preferRelativeResize="0"/>
          <p:nvPr/>
        </p:nvPicPr>
        <p:blipFill rotWithShape="1">
          <a:blip r:embed="rId3">
            <a:alphaModFix/>
          </a:blip>
          <a:srcRect/>
          <a:stretch/>
        </p:blipFill>
        <p:spPr>
          <a:xfrm>
            <a:off x="432486" y="6122767"/>
            <a:ext cx="1873603" cy="415350"/>
          </a:xfrm>
          <a:prstGeom prst="rect">
            <a:avLst/>
          </a:prstGeom>
          <a:noFill/>
          <a:ln>
            <a:noFill/>
          </a:ln>
        </p:spPr>
      </p:pic>
      <p:pic>
        <p:nvPicPr>
          <p:cNvPr id="97" name="Google Shape;97;p40"/>
          <p:cNvPicPr preferRelativeResize="0"/>
          <p:nvPr/>
        </p:nvPicPr>
        <p:blipFill rotWithShape="1">
          <a:blip r:embed="rId4">
            <a:alphaModFix/>
          </a:blip>
          <a:srcRect/>
          <a:stretch/>
        </p:blipFill>
        <p:spPr>
          <a:xfrm>
            <a:off x="10520173" y="6114529"/>
            <a:ext cx="1400131" cy="420040"/>
          </a:xfrm>
          <a:prstGeom prst="rect">
            <a:avLst/>
          </a:prstGeom>
          <a:noFill/>
          <a:ln>
            <a:noFill/>
          </a:ln>
        </p:spPr>
      </p:pic>
      <p:sp>
        <p:nvSpPr>
          <p:cNvPr id="98" name="Google Shape;98;p40"/>
          <p:cNvSpPr txBox="1">
            <a:spLocks noGrp="1"/>
          </p:cNvSpPr>
          <p:nvPr>
            <p:ph type="body" idx="1"/>
          </p:nvPr>
        </p:nvSpPr>
        <p:spPr>
          <a:xfrm>
            <a:off x="341868" y="1493948"/>
            <a:ext cx="7814483" cy="36665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b="0" i="0">
                <a:solidFill>
                  <a:schemeClr val="lt1"/>
                </a:solidFill>
                <a:latin typeface="Source Sans Pro"/>
                <a:ea typeface="Source Sans Pro"/>
                <a:cs typeface="Source Sans Pro"/>
                <a:sym typeface="Source Sans Pro"/>
              </a:defRPr>
            </a:lvl1pPr>
            <a:lvl2pPr marL="914400" lvl="1" indent="-228600" algn="l">
              <a:lnSpc>
                <a:spcPct val="90000"/>
              </a:lnSpc>
              <a:spcBef>
                <a:spcPts val="500"/>
              </a:spcBef>
              <a:spcAft>
                <a:spcPts val="0"/>
              </a:spcAft>
              <a:buClr>
                <a:schemeClr val="lt1"/>
              </a:buClr>
              <a:buSzPts val="1800"/>
              <a:buNone/>
              <a:defRPr>
                <a:solidFill>
                  <a:schemeClr val="lt1"/>
                </a:solidFill>
              </a:defRPr>
            </a:lvl2pPr>
            <a:lvl3pPr marL="1371600" lvl="2" indent="-330200" algn="l">
              <a:lnSpc>
                <a:spcPct val="90000"/>
              </a:lnSpc>
              <a:spcBef>
                <a:spcPts val="500"/>
              </a:spcBef>
              <a:spcAft>
                <a:spcPts val="0"/>
              </a:spcAft>
              <a:buClr>
                <a:schemeClr val="lt1"/>
              </a:buClr>
              <a:buSzPts val="1600"/>
              <a:buChar char="•"/>
              <a:defRPr>
                <a:solidFill>
                  <a:schemeClr val="lt1"/>
                </a:solidFill>
              </a:defRPr>
            </a:lvl3pPr>
            <a:lvl4pPr marL="1828800" lvl="3" indent="-317500" algn="l">
              <a:lnSpc>
                <a:spcPct val="90000"/>
              </a:lnSpc>
              <a:spcBef>
                <a:spcPts val="500"/>
              </a:spcBef>
              <a:spcAft>
                <a:spcPts val="0"/>
              </a:spcAft>
              <a:buClr>
                <a:schemeClr val="lt1"/>
              </a:buClr>
              <a:buSzPts val="1400"/>
              <a:buChar char="•"/>
              <a:defRPr>
                <a:solidFill>
                  <a:schemeClr val="lt1"/>
                </a:solidFill>
              </a:defRPr>
            </a:lvl4pPr>
            <a:lvl5pPr marL="2286000" lvl="4" indent="-317500" algn="l">
              <a:lnSpc>
                <a:spcPct val="90000"/>
              </a:lnSpc>
              <a:spcBef>
                <a:spcPts val="500"/>
              </a:spcBef>
              <a:spcAft>
                <a:spcPts val="0"/>
              </a:spcAft>
              <a:buClr>
                <a:schemeClr val="lt1"/>
              </a:buClr>
              <a:buSzPts val="14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9" name="Google Shape;99;p40"/>
          <p:cNvSpPr txBox="1">
            <a:spLocks noGrp="1"/>
          </p:cNvSpPr>
          <p:nvPr>
            <p:ph type="subTitle" idx="2"/>
          </p:nvPr>
        </p:nvSpPr>
        <p:spPr>
          <a:xfrm>
            <a:off x="341868" y="3993405"/>
            <a:ext cx="5208032" cy="365125"/>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lt1"/>
              </a:buClr>
              <a:buSzPts val="2000"/>
              <a:buNone/>
              <a:defRPr sz="2000">
                <a:solidFill>
                  <a:schemeClr val="lt1"/>
                </a:solidFill>
              </a:defRPr>
            </a:lvl1pPr>
            <a:lvl2pPr lvl="1" algn="ctr">
              <a:lnSpc>
                <a:spcPct val="90000"/>
              </a:lnSpc>
              <a:spcBef>
                <a:spcPts val="500"/>
              </a:spcBef>
              <a:spcAft>
                <a:spcPts val="0"/>
              </a:spcAft>
              <a:buClr>
                <a:schemeClr val="dk2"/>
              </a:buClr>
              <a:buSzPts val="2000"/>
              <a:buNone/>
              <a:defRPr sz="2000"/>
            </a:lvl2pPr>
            <a:lvl3pPr lvl="2" algn="ctr">
              <a:lnSpc>
                <a:spcPct val="90000"/>
              </a:lnSpc>
              <a:spcBef>
                <a:spcPts val="500"/>
              </a:spcBef>
              <a:spcAft>
                <a:spcPts val="0"/>
              </a:spcAft>
              <a:buClr>
                <a:schemeClr val="dk2"/>
              </a:buClr>
              <a:buSzPts val="1800"/>
              <a:buNone/>
              <a:defRPr sz="1800"/>
            </a:lvl3pPr>
            <a:lvl4pPr lvl="3" algn="ctr">
              <a:lnSpc>
                <a:spcPct val="90000"/>
              </a:lnSpc>
              <a:spcBef>
                <a:spcPts val="500"/>
              </a:spcBef>
              <a:spcAft>
                <a:spcPts val="0"/>
              </a:spcAft>
              <a:buClr>
                <a:schemeClr val="dk2"/>
              </a:buClr>
              <a:buSzPts val="1600"/>
              <a:buNone/>
              <a:defRPr sz="1600"/>
            </a:lvl4pPr>
            <a:lvl5pPr lvl="4" algn="ctr">
              <a:lnSpc>
                <a:spcPct val="90000"/>
              </a:lnSpc>
              <a:spcBef>
                <a:spcPts val="500"/>
              </a:spcBef>
              <a:spcAft>
                <a:spcPts val="0"/>
              </a:spcAft>
              <a:buClr>
                <a:schemeClr val="dk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00" name="Google Shape;100;p40"/>
          <p:cNvSpPr txBox="1">
            <a:spLocks noGrp="1"/>
          </p:cNvSpPr>
          <p:nvPr>
            <p:ph type="dt" idx="10"/>
          </p:nvPr>
        </p:nvSpPr>
        <p:spPr>
          <a:xfrm>
            <a:off x="341868" y="4368504"/>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solidFill>
                  <a:srgbClr val="D7D9D7"/>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2_Title Slide">
  <p:cSld name="2_Title Slide">
    <p:spTree>
      <p:nvGrpSpPr>
        <p:cNvPr id="1" name="Shape 101"/>
        <p:cNvGrpSpPr/>
        <p:nvPr/>
      </p:nvGrpSpPr>
      <p:grpSpPr>
        <a:xfrm>
          <a:off x="0" y="0"/>
          <a:ext cx="0" cy="0"/>
          <a:chOff x="0" y="0"/>
          <a:chExt cx="0" cy="0"/>
        </a:xfrm>
      </p:grpSpPr>
      <p:pic>
        <p:nvPicPr>
          <p:cNvPr id="102" name="Google Shape;102;p41"/>
          <p:cNvPicPr preferRelativeResize="0"/>
          <p:nvPr/>
        </p:nvPicPr>
        <p:blipFill rotWithShape="1">
          <a:blip r:embed="rId2">
            <a:alphaModFix/>
          </a:blip>
          <a:srcRect l="-1" r="14401" b="14400"/>
          <a:stretch/>
        </p:blipFill>
        <p:spPr>
          <a:xfrm>
            <a:off x="0" y="0"/>
            <a:ext cx="12192000" cy="6858000"/>
          </a:xfrm>
          <a:prstGeom prst="rect">
            <a:avLst/>
          </a:prstGeom>
          <a:noFill/>
          <a:ln>
            <a:noFill/>
          </a:ln>
        </p:spPr>
      </p:pic>
      <p:sp>
        <p:nvSpPr>
          <p:cNvPr id="103" name="Google Shape;103;p41"/>
          <p:cNvSpPr/>
          <p:nvPr/>
        </p:nvSpPr>
        <p:spPr>
          <a:xfrm>
            <a:off x="0" y="0"/>
            <a:ext cx="12192000" cy="6858000"/>
          </a:xfrm>
          <a:prstGeom prst="rect">
            <a:avLst/>
          </a:prstGeom>
          <a:solidFill>
            <a:srgbClr val="A9D4FE">
              <a:alpha val="6549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4" name="Google Shape;104;p41"/>
          <p:cNvSpPr txBox="1">
            <a:spLocks noGrp="1"/>
          </p:cNvSpPr>
          <p:nvPr>
            <p:ph type="ctrTitle"/>
          </p:nvPr>
        </p:nvSpPr>
        <p:spPr>
          <a:xfrm>
            <a:off x="341868" y="1683430"/>
            <a:ext cx="7261656" cy="1632577"/>
          </a:xfrm>
          <a:prstGeom prst="rect">
            <a:avLst/>
          </a:prstGeom>
          <a:noFill/>
          <a:ln>
            <a:noFill/>
          </a:ln>
        </p:spPr>
        <p:txBody>
          <a:bodyPr spcFirstLastPara="1" wrap="square" lIns="91425" tIns="45700" rIns="91425" bIns="45700" anchor="t" anchorCtr="0">
            <a:noAutofit/>
          </a:bodyPr>
          <a:lstStyle>
            <a:lvl1pPr lvl="0" algn="l">
              <a:lnSpc>
                <a:spcPct val="90000"/>
              </a:lnSpc>
              <a:spcBef>
                <a:spcPts val="0"/>
              </a:spcBef>
              <a:spcAft>
                <a:spcPts val="0"/>
              </a:spcAft>
              <a:buClr>
                <a:schemeClr val="dk2"/>
              </a:buClr>
              <a:buSzPts val="6600"/>
              <a:buFont typeface="PT Serif"/>
              <a:buNone/>
              <a:defRPr sz="6600">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5" name="Google Shape;105;p41"/>
          <p:cNvSpPr txBox="1">
            <a:spLocks noGrp="1"/>
          </p:cNvSpPr>
          <p:nvPr>
            <p:ph type="body" idx="1"/>
          </p:nvPr>
        </p:nvSpPr>
        <p:spPr>
          <a:xfrm>
            <a:off x="341868" y="1269031"/>
            <a:ext cx="4246607" cy="36665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2"/>
              </a:buClr>
              <a:buSzPts val="1600"/>
              <a:buNone/>
              <a:defRPr sz="1600" b="0" i="0">
                <a:solidFill>
                  <a:schemeClr val="dk2"/>
                </a:solidFill>
                <a:latin typeface="Source Sans Pro"/>
                <a:ea typeface="Source Sans Pro"/>
                <a:cs typeface="Source Sans Pro"/>
                <a:sym typeface="Source Sans Pro"/>
              </a:defRPr>
            </a:lvl1pPr>
            <a:lvl2pPr marL="914400" lvl="1" indent="-228600" algn="l">
              <a:lnSpc>
                <a:spcPct val="90000"/>
              </a:lnSpc>
              <a:spcBef>
                <a:spcPts val="500"/>
              </a:spcBef>
              <a:spcAft>
                <a:spcPts val="0"/>
              </a:spcAft>
              <a:buClr>
                <a:schemeClr val="lt1"/>
              </a:buClr>
              <a:buSzPts val="1800"/>
              <a:buNone/>
              <a:defRPr>
                <a:solidFill>
                  <a:schemeClr val="lt1"/>
                </a:solidFill>
              </a:defRPr>
            </a:lvl2pPr>
            <a:lvl3pPr marL="1371600" lvl="2" indent="-330200" algn="l">
              <a:lnSpc>
                <a:spcPct val="90000"/>
              </a:lnSpc>
              <a:spcBef>
                <a:spcPts val="500"/>
              </a:spcBef>
              <a:spcAft>
                <a:spcPts val="0"/>
              </a:spcAft>
              <a:buClr>
                <a:schemeClr val="lt1"/>
              </a:buClr>
              <a:buSzPts val="1600"/>
              <a:buChar char="•"/>
              <a:defRPr>
                <a:solidFill>
                  <a:schemeClr val="lt1"/>
                </a:solidFill>
              </a:defRPr>
            </a:lvl3pPr>
            <a:lvl4pPr marL="1828800" lvl="3" indent="-317500" algn="l">
              <a:lnSpc>
                <a:spcPct val="90000"/>
              </a:lnSpc>
              <a:spcBef>
                <a:spcPts val="500"/>
              </a:spcBef>
              <a:spcAft>
                <a:spcPts val="0"/>
              </a:spcAft>
              <a:buClr>
                <a:schemeClr val="lt1"/>
              </a:buClr>
              <a:buSzPts val="1400"/>
              <a:buChar char="•"/>
              <a:defRPr>
                <a:solidFill>
                  <a:schemeClr val="lt1"/>
                </a:solidFill>
              </a:defRPr>
            </a:lvl4pPr>
            <a:lvl5pPr marL="2286000" lvl="4" indent="-317500" algn="l">
              <a:lnSpc>
                <a:spcPct val="90000"/>
              </a:lnSpc>
              <a:spcBef>
                <a:spcPts val="500"/>
              </a:spcBef>
              <a:spcAft>
                <a:spcPts val="0"/>
              </a:spcAft>
              <a:buClr>
                <a:schemeClr val="lt1"/>
              </a:buClr>
              <a:buSzPts val="14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106" name="Google Shape;106;p41"/>
          <p:cNvPicPr preferRelativeResize="0"/>
          <p:nvPr/>
        </p:nvPicPr>
        <p:blipFill rotWithShape="1">
          <a:blip r:embed="rId3">
            <a:alphaModFix/>
          </a:blip>
          <a:srcRect/>
          <a:stretch/>
        </p:blipFill>
        <p:spPr>
          <a:xfrm>
            <a:off x="432486" y="5931243"/>
            <a:ext cx="2737549" cy="606874"/>
          </a:xfrm>
          <a:prstGeom prst="rect">
            <a:avLst/>
          </a:prstGeom>
          <a:noFill/>
          <a:ln>
            <a:noFill/>
          </a:ln>
        </p:spPr>
      </p:pic>
      <p:pic>
        <p:nvPicPr>
          <p:cNvPr id="107" name="Google Shape;107;p41"/>
          <p:cNvPicPr preferRelativeResize="0"/>
          <p:nvPr/>
        </p:nvPicPr>
        <p:blipFill rotWithShape="1">
          <a:blip r:embed="rId4">
            <a:alphaModFix/>
          </a:blip>
          <a:srcRect/>
          <a:stretch/>
        </p:blipFill>
        <p:spPr>
          <a:xfrm>
            <a:off x="10313774" y="6051214"/>
            <a:ext cx="1623008" cy="486903"/>
          </a:xfrm>
          <a:prstGeom prst="rect">
            <a:avLst/>
          </a:prstGeom>
          <a:noFill/>
          <a:ln>
            <a:noFill/>
          </a:ln>
        </p:spPr>
      </p:pic>
      <p:cxnSp>
        <p:nvCxnSpPr>
          <p:cNvPr id="108" name="Google Shape;108;p41"/>
          <p:cNvCxnSpPr/>
          <p:nvPr/>
        </p:nvCxnSpPr>
        <p:spPr>
          <a:xfrm>
            <a:off x="419100" y="5548640"/>
            <a:ext cx="11353800" cy="0"/>
          </a:xfrm>
          <a:prstGeom prst="straightConnector1">
            <a:avLst/>
          </a:prstGeom>
          <a:noFill/>
          <a:ln w="19050" cap="flat" cmpd="sng">
            <a:solidFill>
              <a:schemeClr val="dk1"/>
            </a:solidFill>
            <a:prstDash val="solid"/>
            <a:miter lim="800000"/>
            <a:headEnd type="none" w="sm" len="sm"/>
            <a:tailEnd type="none" w="sm" len="sm"/>
          </a:ln>
        </p:spPr>
      </p:cxnSp>
      <p:sp>
        <p:nvSpPr>
          <p:cNvPr id="109" name="Google Shape;109;p41"/>
          <p:cNvSpPr txBox="1">
            <a:spLocks noGrp="1"/>
          </p:cNvSpPr>
          <p:nvPr>
            <p:ph type="subTitle" idx="2"/>
          </p:nvPr>
        </p:nvSpPr>
        <p:spPr>
          <a:xfrm>
            <a:off x="341868" y="4099381"/>
            <a:ext cx="4852432" cy="365125"/>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dk2"/>
              </a:buClr>
              <a:buSzPts val="2000"/>
              <a:buNone/>
              <a:defRPr sz="2000">
                <a:solidFill>
                  <a:schemeClr val="dk2"/>
                </a:solidFill>
              </a:defRPr>
            </a:lvl1pPr>
            <a:lvl2pPr lvl="1" algn="ctr">
              <a:lnSpc>
                <a:spcPct val="90000"/>
              </a:lnSpc>
              <a:spcBef>
                <a:spcPts val="500"/>
              </a:spcBef>
              <a:spcAft>
                <a:spcPts val="0"/>
              </a:spcAft>
              <a:buClr>
                <a:schemeClr val="dk2"/>
              </a:buClr>
              <a:buSzPts val="2000"/>
              <a:buNone/>
              <a:defRPr sz="2000"/>
            </a:lvl2pPr>
            <a:lvl3pPr lvl="2" algn="ctr">
              <a:lnSpc>
                <a:spcPct val="90000"/>
              </a:lnSpc>
              <a:spcBef>
                <a:spcPts val="500"/>
              </a:spcBef>
              <a:spcAft>
                <a:spcPts val="0"/>
              </a:spcAft>
              <a:buClr>
                <a:schemeClr val="dk2"/>
              </a:buClr>
              <a:buSzPts val="1800"/>
              <a:buNone/>
              <a:defRPr sz="1800"/>
            </a:lvl3pPr>
            <a:lvl4pPr lvl="3" algn="ctr">
              <a:lnSpc>
                <a:spcPct val="90000"/>
              </a:lnSpc>
              <a:spcBef>
                <a:spcPts val="500"/>
              </a:spcBef>
              <a:spcAft>
                <a:spcPts val="0"/>
              </a:spcAft>
              <a:buClr>
                <a:schemeClr val="dk2"/>
              </a:buClr>
              <a:buSzPts val="1600"/>
              <a:buNone/>
              <a:defRPr sz="1600"/>
            </a:lvl4pPr>
            <a:lvl5pPr lvl="4" algn="ctr">
              <a:lnSpc>
                <a:spcPct val="90000"/>
              </a:lnSpc>
              <a:spcBef>
                <a:spcPts val="500"/>
              </a:spcBef>
              <a:spcAft>
                <a:spcPts val="0"/>
              </a:spcAft>
              <a:buClr>
                <a:schemeClr val="dk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10" name="Google Shape;110;p41"/>
          <p:cNvSpPr txBox="1">
            <a:spLocks noGrp="1"/>
          </p:cNvSpPr>
          <p:nvPr>
            <p:ph type="dt" idx="10"/>
          </p:nvPr>
        </p:nvSpPr>
        <p:spPr>
          <a:xfrm>
            <a:off x="341868" y="447448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1_Title Slide">
  <p:cSld name="1_Title Slide">
    <p:spTree>
      <p:nvGrpSpPr>
        <p:cNvPr id="1" name="Shape 111"/>
        <p:cNvGrpSpPr/>
        <p:nvPr/>
      </p:nvGrpSpPr>
      <p:grpSpPr>
        <a:xfrm>
          <a:off x="0" y="0"/>
          <a:ext cx="0" cy="0"/>
          <a:chOff x="0" y="0"/>
          <a:chExt cx="0" cy="0"/>
        </a:xfrm>
      </p:grpSpPr>
      <p:grpSp>
        <p:nvGrpSpPr>
          <p:cNvPr id="112" name="Google Shape;112;p42"/>
          <p:cNvGrpSpPr/>
          <p:nvPr/>
        </p:nvGrpSpPr>
        <p:grpSpPr>
          <a:xfrm>
            <a:off x="0" y="0"/>
            <a:ext cx="12192001" cy="6858000"/>
            <a:chOff x="0" y="0"/>
            <a:chExt cx="12192001" cy="6858000"/>
          </a:xfrm>
        </p:grpSpPr>
        <p:pic>
          <p:nvPicPr>
            <p:cNvPr id="113" name="Google Shape;113;p42" descr="Background pattern&#10;&#10;Description automatically generated"/>
            <p:cNvPicPr preferRelativeResize="0"/>
            <p:nvPr/>
          </p:nvPicPr>
          <p:blipFill rotWithShape="1">
            <a:blip r:embed="rId2">
              <a:alphaModFix/>
            </a:blip>
            <a:srcRect t="515" r="4391" b="63627"/>
            <a:stretch/>
          </p:blipFill>
          <p:spPr>
            <a:xfrm>
              <a:off x="1" y="0"/>
              <a:ext cx="12192000" cy="6858000"/>
            </a:xfrm>
            <a:prstGeom prst="rect">
              <a:avLst/>
            </a:prstGeom>
            <a:noFill/>
            <a:ln>
              <a:noFill/>
            </a:ln>
          </p:spPr>
        </p:pic>
        <p:sp>
          <p:nvSpPr>
            <p:cNvPr id="114" name="Google Shape;114;p42"/>
            <p:cNvSpPr/>
            <p:nvPr/>
          </p:nvSpPr>
          <p:spPr>
            <a:xfrm>
              <a:off x="0" y="0"/>
              <a:ext cx="12192000" cy="6858000"/>
            </a:xfrm>
            <a:prstGeom prst="rect">
              <a:avLst/>
            </a:prstGeom>
            <a:solidFill>
              <a:srgbClr val="A9D4FE">
                <a:alpha val="47843"/>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pic>
        <p:nvPicPr>
          <p:cNvPr id="115" name="Google Shape;115;p42"/>
          <p:cNvPicPr preferRelativeResize="0"/>
          <p:nvPr/>
        </p:nvPicPr>
        <p:blipFill rotWithShape="1">
          <a:blip r:embed="rId3">
            <a:alphaModFix/>
          </a:blip>
          <a:srcRect/>
          <a:stretch/>
        </p:blipFill>
        <p:spPr>
          <a:xfrm>
            <a:off x="432486" y="5931243"/>
            <a:ext cx="2737549" cy="606874"/>
          </a:xfrm>
          <a:prstGeom prst="rect">
            <a:avLst/>
          </a:prstGeom>
          <a:noFill/>
          <a:ln>
            <a:noFill/>
          </a:ln>
        </p:spPr>
      </p:pic>
      <p:sp>
        <p:nvSpPr>
          <p:cNvPr id="116" name="Google Shape;116;p42"/>
          <p:cNvSpPr txBox="1">
            <a:spLocks noGrp="1"/>
          </p:cNvSpPr>
          <p:nvPr>
            <p:ph type="ctrTitle"/>
          </p:nvPr>
        </p:nvSpPr>
        <p:spPr>
          <a:xfrm>
            <a:off x="341868" y="1683430"/>
            <a:ext cx="7261656" cy="1632577"/>
          </a:xfrm>
          <a:prstGeom prst="rect">
            <a:avLst/>
          </a:prstGeom>
          <a:noFill/>
          <a:ln>
            <a:noFill/>
          </a:ln>
        </p:spPr>
        <p:txBody>
          <a:bodyPr spcFirstLastPara="1" wrap="square" lIns="91425" tIns="45700" rIns="91425" bIns="45700" anchor="t" anchorCtr="0">
            <a:noAutofit/>
          </a:bodyPr>
          <a:lstStyle>
            <a:lvl1pPr lvl="0" algn="l">
              <a:lnSpc>
                <a:spcPct val="90000"/>
              </a:lnSpc>
              <a:spcBef>
                <a:spcPts val="0"/>
              </a:spcBef>
              <a:spcAft>
                <a:spcPts val="0"/>
              </a:spcAft>
              <a:buClr>
                <a:schemeClr val="dk2"/>
              </a:buClr>
              <a:buSzPts val="6600"/>
              <a:buFont typeface="PT Serif"/>
              <a:buNone/>
              <a:defRPr sz="6600">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7" name="Google Shape;117;p42"/>
          <p:cNvSpPr txBox="1">
            <a:spLocks noGrp="1"/>
          </p:cNvSpPr>
          <p:nvPr>
            <p:ph type="body" idx="1"/>
          </p:nvPr>
        </p:nvSpPr>
        <p:spPr>
          <a:xfrm>
            <a:off x="341868" y="1269031"/>
            <a:ext cx="4246607" cy="36665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2"/>
              </a:buClr>
              <a:buSzPts val="1600"/>
              <a:buNone/>
              <a:defRPr sz="1600" b="0" i="0">
                <a:solidFill>
                  <a:schemeClr val="dk2"/>
                </a:solidFill>
                <a:latin typeface="Source Sans Pro"/>
                <a:ea typeface="Source Sans Pro"/>
                <a:cs typeface="Source Sans Pro"/>
                <a:sym typeface="Source Sans Pro"/>
              </a:defRPr>
            </a:lvl1pPr>
            <a:lvl2pPr marL="914400" lvl="1" indent="-228600" algn="l">
              <a:lnSpc>
                <a:spcPct val="90000"/>
              </a:lnSpc>
              <a:spcBef>
                <a:spcPts val="500"/>
              </a:spcBef>
              <a:spcAft>
                <a:spcPts val="0"/>
              </a:spcAft>
              <a:buClr>
                <a:schemeClr val="lt1"/>
              </a:buClr>
              <a:buSzPts val="1800"/>
              <a:buNone/>
              <a:defRPr>
                <a:solidFill>
                  <a:schemeClr val="lt1"/>
                </a:solidFill>
              </a:defRPr>
            </a:lvl2pPr>
            <a:lvl3pPr marL="1371600" lvl="2" indent="-330200" algn="l">
              <a:lnSpc>
                <a:spcPct val="90000"/>
              </a:lnSpc>
              <a:spcBef>
                <a:spcPts val="500"/>
              </a:spcBef>
              <a:spcAft>
                <a:spcPts val="0"/>
              </a:spcAft>
              <a:buClr>
                <a:schemeClr val="lt1"/>
              </a:buClr>
              <a:buSzPts val="1600"/>
              <a:buChar char="•"/>
              <a:defRPr>
                <a:solidFill>
                  <a:schemeClr val="lt1"/>
                </a:solidFill>
              </a:defRPr>
            </a:lvl3pPr>
            <a:lvl4pPr marL="1828800" lvl="3" indent="-317500" algn="l">
              <a:lnSpc>
                <a:spcPct val="90000"/>
              </a:lnSpc>
              <a:spcBef>
                <a:spcPts val="500"/>
              </a:spcBef>
              <a:spcAft>
                <a:spcPts val="0"/>
              </a:spcAft>
              <a:buClr>
                <a:schemeClr val="lt1"/>
              </a:buClr>
              <a:buSzPts val="1400"/>
              <a:buChar char="•"/>
              <a:defRPr>
                <a:solidFill>
                  <a:schemeClr val="lt1"/>
                </a:solidFill>
              </a:defRPr>
            </a:lvl4pPr>
            <a:lvl5pPr marL="2286000" lvl="4" indent="-317500" algn="l">
              <a:lnSpc>
                <a:spcPct val="90000"/>
              </a:lnSpc>
              <a:spcBef>
                <a:spcPts val="500"/>
              </a:spcBef>
              <a:spcAft>
                <a:spcPts val="0"/>
              </a:spcAft>
              <a:buClr>
                <a:schemeClr val="lt1"/>
              </a:buClr>
              <a:buSzPts val="14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118" name="Google Shape;118;p42"/>
          <p:cNvPicPr preferRelativeResize="0"/>
          <p:nvPr/>
        </p:nvPicPr>
        <p:blipFill rotWithShape="1">
          <a:blip r:embed="rId4">
            <a:alphaModFix/>
          </a:blip>
          <a:srcRect/>
          <a:stretch/>
        </p:blipFill>
        <p:spPr>
          <a:xfrm>
            <a:off x="10313774" y="6051214"/>
            <a:ext cx="1623008" cy="486903"/>
          </a:xfrm>
          <a:prstGeom prst="rect">
            <a:avLst/>
          </a:prstGeom>
          <a:noFill/>
          <a:ln>
            <a:noFill/>
          </a:ln>
        </p:spPr>
      </p:pic>
      <p:sp>
        <p:nvSpPr>
          <p:cNvPr id="119" name="Google Shape;119;p42"/>
          <p:cNvSpPr txBox="1">
            <a:spLocks noGrp="1"/>
          </p:cNvSpPr>
          <p:nvPr>
            <p:ph type="subTitle" idx="2"/>
          </p:nvPr>
        </p:nvSpPr>
        <p:spPr>
          <a:xfrm>
            <a:off x="341868" y="4099381"/>
            <a:ext cx="4852432" cy="365125"/>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dk2"/>
              </a:buClr>
              <a:buSzPts val="2000"/>
              <a:buNone/>
              <a:defRPr sz="2000">
                <a:solidFill>
                  <a:schemeClr val="dk2"/>
                </a:solidFill>
              </a:defRPr>
            </a:lvl1pPr>
            <a:lvl2pPr lvl="1" algn="ctr">
              <a:lnSpc>
                <a:spcPct val="90000"/>
              </a:lnSpc>
              <a:spcBef>
                <a:spcPts val="500"/>
              </a:spcBef>
              <a:spcAft>
                <a:spcPts val="0"/>
              </a:spcAft>
              <a:buClr>
                <a:schemeClr val="dk2"/>
              </a:buClr>
              <a:buSzPts val="2000"/>
              <a:buNone/>
              <a:defRPr sz="2000"/>
            </a:lvl2pPr>
            <a:lvl3pPr lvl="2" algn="ctr">
              <a:lnSpc>
                <a:spcPct val="90000"/>
              </a:lnSpc>
              <a:spcBef>
                <a:spcPts val="500"/>
              </a:spcBef>
              <a:spcAft>
                <a:spcPts val="0"/>
              </a:spcAft>
              <a:buClr>
                <a:schemeClr val="dk2"/>
              </a:buClr>
              <a:buSzPts val="1800"/>
              <a:buNone/>
              <a:defRPr sz="1800"/>
            </a:lvl3pPr>
            <a:lvl4pPr lvl="3" algn="ctr">
              <a:lnSpc>
                <a:spcPct val="90000"/>
              </a:lnSpc>
              <a:spcBef>
                <a:spcPts val="500"/>
              </a:spcBef>
              <a:spcAft>
                <a:spcPts val="0"/>
              </a:spcAft>
              <a:buClr>
                <a:schemeClr val="dk2"/>
              </a:buClr>
              <a:buSzPts val="1600"/>
              <a:buNone/>
              <a:defRPr sz="1600"/>
            </a:lvl4pPr>
            <a:lvl5pPr lvl="4" algn="ctr">
              <a:lnSpc>
                <a:spcPct val="90000"/>
              </a:lnSpc>
              <a:spcBef>
                <a:spcPts val="500"/>
              </a:spcBef>
              <a:spcAft>
                <a:spcPts val="0"/>
              </a:spcAft>
              <a:buClr>
                <a:schemeClr val="dk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20" name="Google Shape;120;p42"/>
          <p:cNvSpPr txBox="1">
            <a:spLocks noGrp="1"/>
          </p:cNvSpPr>
          <p:nvPr>
            <p:ph type="dt" idx="10"/>
          </p:nvPr>
        </p:nvSpPr>
        <p:spPr>
          <a:xfrm>
            <a:off x="341868" y="447448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cxnSp>
        <p:nvCxnSpPr>
          <p:cNvPr id="121" name="Google Shape;121;p42"/>
          <p:cNvCxnSpPr/>
          <p:nvPr/>
        </p:nvCxnSpPr>
        <p:spPr>
          <a:xfrm>
            <a:off x="419100" y="5548640"/>
            <a:ext cx="11353800" cy="0"/>
          </a:xfrm>
          <a:prstGeom prst="straightConnector1">
            <a:avLst/>
          </a:prstGeom>
          <a:noFill/>
          <a:ln w="19050" cap="flat" cmpd="sng">
            <a:solidFill>
              <a:schemeClr val="dk1"/>
            </a:solidFill>
            <a:prstDash val="solid"/>
            <a:miter lim="800000"/>
            <a:headEnd type="none" w="sm" len="sm"/>
            <a:tailEnd type="none" w="sm" len="sm"/>
          </a:ln>
        </p:spPr>
      </p:cxnSp>
    </p:spTree>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9_Title Slide">
  <p:cSld name="9_Title Slide">
    <p:bg>
      <p:bgPr>
        <a:solidFill>
          <a:srgbClr val="C6F6FF"/>
        </a:solidFill>
        <a:effectLst/>
      </p:bgPr>
    </p:bg>
    <p:spTree>
      <p:nvGrpSpPr>
        <p:cNvPr id="1" name="Shape 122"/>
        <p:cNvGrpSpPr/>
        <p:nvPr/>
      </p:nvGrpSpPr>
      <p:grpSpPr>
        <a:xfrm>
          <a:off x="0" y="0"/>
          <a:ext cx="0" cy="0"/>
          <a:chOff x="0" y="0"/>
          <a:chExt cx="0" cy="0"/>
        </a:xfrm>
      </p:grpSpPr>
      <p:sp>
        <p:nvSpPr>
          <p:cNvPr id="123" name="Google Shape;123;p43"/>
          <p:cNvSpPr txBox="1">
            <a:spLocks noGrp="1"/>
          </p:cNvSpPr>
          <p:nvPr>
            <p:ph type="ctrTitle"/>
          </p:nvPr>
        </p:nvSpPr>
        <p:spPr>
          <a:xfrm>
            <a:off x="341868" y="2612711"/>
            <a:ext cx="9411732" cy="1632577"/>
          </a:xfrm>
          <a:prstGeom prst="rect">
            <a:avLst/>
          </a:prstGeom>
          <a:noFill/>
          <a:ln>
            <a:noFill/>
          </a:ln>
        </p:spPr>
        <p:txBody>
          <a:bodyPr spcFirstLastPara="1" wrap="square" lIns="91425" tIns="45700" rIns="91425" bIns="45700" anchor="t" anchorCtr="0">
            <a:noAutofit/>
          </a:bodyPr>
          <a:lstStyle>
            <a:lvl1pPr lvl="0" algn="l">
              <a:lnSpc>
                <a:spcPct val="90000"/>
              </a:lnSpc>
              <a:spcBef>
                <a:spcPts val="0"/>
              </a:spcBef>
              <a:spcAft>
                <a:spcPts val="0"/>
              </a:spcAft>
              <a:buClr>
                <a:schemeClr val="dk2"/>
              </a:buClr>
              <a:buSzPts val="6600"/>
              <a:buFont typeface="PT Serif"/>
              <a:buNone/>
              <a:defRPr sz="6600">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4" name="Google Shape;124;p43"/>
          <p:cNvSpPr txBox="1">
            <a:spLocks noGrp="1"/>
          </p:cNvSpPr>
          <p:nvPr>
            <p:ph type="body" idx="1"/>
          </p:nvPr>
        </p:nvSpPr>
        <p:spPr>
          <a:xfrm>
            <a:off x="341868" y="2198312"/>
            <a:ext cx="4246607" cy="36665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2"/>
              </a:buClr>
              <a:buSzPts val="1600"/>
              <a:buNone/>
              <a:defRPr sz="1600" b="0" i="0">
                <a:solidFill>
                  <a:schemeClr val="dk2"/>
                </a:solidFill>
                <a:latin typeface="Source Sans Pro"/>
                <a:ea typeface="Source Sans Pro"/>
                <a:cs typeface="Source Sans Pro"/>
                <a:sym typeface="Source Sans Pro"/>
              </a:defRPr>
            </a:lvl1pPr>
            <a:lvl2pPr marL="914400" lvl="1" indent="-228600" algn="l">
              <a:lnSpc>
                <a:spcPct val="90000"/>
              </a:lnSpc>
              <a:spcBef>
                <a:spcPts val="500"/>
              </a:spcBef>
              <a:spcAft>
                <a:spcPts val="0"/>
              </a:spcAft>
              <a:buClr>
                <a:schemeClr val="lt1"/>
              </a:buClr>
              <a:buSzPts val="1800"/>
              <a:buNone/>
              <a:defRPr>
                <a:solidFill>
                  <a:schemeClr val="lt1"/>
                </a:solidFill>
              </a:defRPr>
            </a:lvl2pPr>
            <a:lvl3pPr marL="1371600" lvl="2" indent="-330200" algn="l">
              <a:lnSpc>
                <a:spcPct val="90000"/>
              </a:lnSpc>
              <a:spcBef>
                <a:spcPts val="500"/>
              </a:spcBef>
              <a:spcAft>
                <a:spcPts val="0"/>
              </a:spcAft>
              <a:buClr>
                <a:schemeClr val="lt1"/>
              </a:buClr>
              <a:buSzPts val="1600"/>
              <a:buChar char="•"/>
              <a:defRPr>
                <a:solidFill>
                  <a:schemeClr val="lt1"/>
                </a:solidFill>
              </a:defRPr>
            </a:lvl3pPr>
            <a:lvl4pPr marL="1828800" lvl="3" indent="-317500" algn="l">
              <a:lnSpc>
                <a:spcPct val="90000"/>
              </a:lnSpc>
              <a:spcBef>
                <a:spcPts val="500"/>
              </a:spcBef>
              <a:spcAft>
                <a:spcPts val="0"/>
              </a:spcAft>
              <a:buClr>
                <a:schemeClr val="lt1"/>
              </a:buClr>
              <a:buSzPts val="1400"/>
              <a:buChar char="•"/>
              <a:defRPr>
                <a:solidFill>
                  <a:schemeClr val="lt1"/>
                </a:solidFill>
              </a:defRPr>
            </a:lvl4pPr>
            <a:lvl5pPr marL="2286000" lvl="4" indent="-317500" algn="l">
              <a:lnSpc>
                <a:spcPct val="90000"/>
              </a:lnSpc>
              <a:spcBef>
                <a:spcPts val="500"/>
              </a:spcBef>
              <a:spcAft>
                <a:spcPts val="0"/>
              </a:spcAft>
              <a:buClr>
                <a:schemeClr val="lt1"/>
              </a:buClr>
              <a:buSzPts val="14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5" name="Google Shape;125;p43"/>
          <p:cNvSpPr txBox="1">
            <a:spLocks noGrp="1"/>
          </p:cNvSpPr>
          <p:nvPr>
            <p:ph type="ftr" idx="11"/>
          </p:nvPr>
        </p:nvSpPr>
        <p:spPr>
          <a:xfrm>
            <a:off x="7372695" y="6356350"/>
            <a:ext cx="41148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sz="1200" b="0" i="0">
                <a:solidFill>
                  <a:srgbClr val="8A8A8A"/>
                </a:solidFill>
                <a:latin typeface="Source Sans Pro"/>
                <a:ea typeface="Source Sans Pro"/>
                <a:cs typeface="Source Sans Pro"/>
                <a:sym typeface="Source Sans Pro"/>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6" name="Google Shape;126;p43"/>
          <p:cNvSpPr txBox="1">
            <a:spLocks noGrp="1"/>
          </p:cNvSpPr>
          <p:nvPr>
            <p:ph type="sldNum" idx="12"/>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5_Title Slide">
  <p:cSld name="5_Title Slide">
    <p:bg>
      <p:bgPr>
        <a:solidFill>
          <a:srgbClr val="014479"/>
        </a:solidFill>
        <a:effectLst/>
      </p:bgPr>
    </p:bg>
    <p:spTree>
      <p:nvGrpSpPr>
        <p:cNvPr id="1" name="Shape 127"/>
        <p:cNvGrpSpPr/>
        <p:nvPr/>
      </p:nvGrpSpPr>
      <p:grpSpPr>
        <a:xfrm>
          <a:off x="0" y="0"/>
          <a:ext cx="0" cy="0"/>
          <a:chOff x="0" y="0"/>
          <a:chExt cx="0" cy="0"/>
        </a:xfrm>
      </p:grpSpPr>
      <p:sp>
        <p:nvSpPr>
          <p:cNvPr id="128" name="Google Shape;128;p44"/>
          <p:cNvSpPr txBox="1">
            <a:spLocks noGrp="1"/>
          </p:cNvSpPr>
          <p:nvPr>
            <p:ph type="ctrTitle"/>
          </p:nvPr>
        </p:nvSpPr>
        <p:spPr>
          <a:xfrm>
            <a:off x="341868" y="2612711"/>
            <a:ext cx="7261656" cy="1632577"/>
          </a:xfrm>
          <a:prstGeom prst="rect">
            <a:avLst/>
          </a:prstGeom>
          <a:noFill/>
          <a:ln>
            <a:noFill/>
          </a:ln>
        </p:spPr>
        <p:txBody>
          <a:bodyPr spcFirstLastPara="1" wrap="square" lIns="91425" tIns="45700" rIns="91425" bIns="45700" anchor="t" anchorCtr="0">
            <a:noAutofit/>
          </a:bodyPr>
          <a:lstStyle>
            <a:lvl1pPr lvl="0" algn="l">
              <a:lnSpc>
                <a:spcPct val="90000"/>
              </a:lnSpc>
              <a:spcBef>
                <a:spcPts val="0"/>
              </a:spcBef>
              <a:spcAft>
                <a:spcPts val="0"/>
              </a:spcAft>
              <a:buClr>
                <a:schemeClr val="lt1"/>
              </a:buClr>
              <a:buSzPts val="6600"/>
              <a:buFont typeface="PT Serif"/>
              <a:buNone/>
              <a:defRPr sz="66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9" name="Google Shape;129;p44"/>
          <p:cNvSpPr txBox="1">
            <a:spLocks noGrp="1"/>
          </p:cNvSpPr>
          <p:nvPr>
            <p:ph type="body" idx="1"/>
          </p:nvPr>
        </p:nvSpPr>
        <p:spPr>
          <a:xfrm>
            <a:off x="341868" y="2198312"/>
            <a:ext cx="4246607" cy="36665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b="0" i="0">
                <a:solidFill>
                  <a:schemeClr val="lt1"/>
                </a:solidFill>
                <a:latin typeface="Source Sans Pro"/>
                <a:ea typeface="Source Sans Pro"/>
                <a:cs typeface="Source Sans Pro"/>
                <a:sym typeface="Source Sans Pro"/>
              </a:defRPr>
            </a:lvl1pPr>
            <a:lvl2pPr marL="914400" lvl="1" indent="-228600" algn="l">
              <a:lnSpc>
                <a:spcPct val="90000"/>
              </a:lnSpc>
              <a:spcBef>
                <a:spcPts val="500"/>
              </a:spcBef>
              <a:spcAft>
                <a:spcPts val="0"/>
              </a:spcAft>
              <a:buClr>
                <a:schemeClr val="lt1"/>
              </a:buClr>
              <a:buSzPts val="1800"/>
              <a:buNone/>
              <a:defRPr>
                <a:solidFill>
                  <a:schemeClr val="lt1"/>
                </a:solidFill>
              </a:defRPr>
            </a:lvl2pPr>
            <a:lvl3pPr marL="1371600" lvl="2" indent="-330200" algn="l">
              <a:lnSpc>
                <a:spcPct val="90000"/>
              </a:lnSpc>
              <a:spcBef>
                <a:spcPts val="500"/>
              </a:spcBef>
              <a:spcAft>
                <a:spcPts val="0"/>
              </a:spcAft>
              <a:buClr>
                <a:schemeClr val="lt1"/>
              </a:buClr>
              <a:buSzPts val="1600"/>
              <a:buChar char="•"/>
              <a:defRPr>
                <a:solidFill>
                  <a:schemeClr val="lt1"/>
                </a:solidFill>
              </a:defRPr>
            </a:lvl3pPr>
            <a:lvl4pPr marL="1828800" lvl="3" indent="-317500" algn="l">
              <a:lnSpc>
                <a:spcPct val="90000"/>
              </a:lnSpc>
              <a:spcBef>
                <a:spcPts val="500"/>
              </a:spcBef>
              <a:spcAft>
                <a:spcPts val="0"/>
              </a:spcAft>
              <a:buClr>
                <a:schemeClr val="lt1"/>
              </a:buClr>
              <a:buSzPts val="1400"/>
              <a:buChar char="•"/>
              <a:defRPr>
                <a:solidFill>
                  <a:schemeClr val="lt1"/>
                </a:solidFill>
              </a:defRPr>
            </a:lvl4pPr>
            <a:lvl5pPr marL="2286000" lvl="4" indent="-317500" algn="l">
              <a:lnSpc>
                <a:spcPct val="90000"/>
              </a:lnSpc>
              <a:spcBef>
                <a:spcPts val="500"/>
              </a:spcBef>
              <a:spcAft>
                <a:spcPts val="0"/>
              </a:spcAft>
              <a:buClr>
                <a:schemeClr val="lt1"/>
              </a:buClr>
              <a:buSzPts val="14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0" name="Google Shape;130;p44"/>
          <p:cNvSpPr txBox="1">
            <a:spLocks noGrp="1"/>
          </p:cNvSpPr>
          <p:nvPr>
            <p:ph type="ftr" idx="11"/>
          </p:nvPr>
        </p:nvSpPr>
        <p:spPr>
          <a:xfrm>
            <a:off x="7372695" y="6356350"/>
            <a:ext cx="41148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sz="1200" b="0" i="0">
                <a:solidFill>
                  <a:srgbClr val="E8E8E8"/>
                </a:solidFill>
                <a:latin typeface="Source Sans Pro"/>
                <a:ea typeface="Source Sans Pro"/>
                <a:cs typeface="Source Sans Pro"/>
                <a:sym typeface="Source Sans Pro"/>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1" name="Google Shape;131;p44"/>
          <p:cNvSpPr txBox="1">
            <a:spLocks noGrp="1"/>
          </p:cNvSpPr>
          <p:nvPr>
            <p:ph type="sldNum" idx="12"/>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E8E8E8"/>
                </a:solidFill>
                <a:latin typeface="Source Sans Pro"/>
                <a:ea typeface="Source Sans Pro"/>
                <a:cs typeface="Source Sans Pro"/>
                <a:sym typeface="Source Sans Pro"/>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E8E8E8"/>
                </a:solidFill>
                <a:latin typeface="Source Sans Pro"/>
                <a:ea typeface="Source Sans Pro"/>
                <a:cs typeface="Source Sans Pro"/>
                <a:sym typeface="Source Sans Pro"/>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E8E8E8"/>
                </a:solidFill>
                <a:latin typeface="Source Sans Pro"/>
                <a:ea typeface="Source Sans Pro"/>
                <a:cs typeface="Source Sans Pro"/>
                <a:sym typeface="Source Sans Pro"/>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E8E8E8"/>
                </a:solidFill>
                <a:latin typeface="Source Sans Pro"/>
                <a:ea typeface="Source Sans Pro"/>
                <a:cs typeface="Source Sans Pro"/>
                <a:sym typeface="Source Sans Pro"/>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E8E8E8"/>
                </a:solidFill>
                <a:latin typeface="Source Sans Pro"/>
                <a:ea typeface="Source Sans Pro"/>
                <a:cs typeface="Source Sans Pro"/>
                <a:sym typeface="Source Sans Pro"/>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E8E8E8"/>
                </a:solidFill>
                <a:latin typeface="Source Sans Pro"/>
                <a:ea typeface="Source Sans Pro"/>
                <a:cs typeface="Source Sans Pro"/>
                <a:sym typeface="Source Sans Pro"/>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E8E8E8"/>
                </a:solidFill>
                <a:latin typeface="Source Sans Pro"/>
                <a:ea typeface="Source Sans Pro"/>
                <a:cs typeface="Source Sans Pro"/>
                <a:sym typeface="Source Sans Pro"/>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E8E8E8"/>
                </a:solidFill>
                <a:latin typeface="Source Sans Pro"/>
                <a:ea typeface="Source Sans Pro"/>
                <a:cs typeface="Source Sans Pro"/>
                <a:sym typeface="Source Sans Pro"/>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E8E8E8"/>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12_Title Slide">
  <p:cSld name="12_Title Slide">
    <p:bg>
      <p:bgPr>
        <a:solidFill>
          <a:srgbClr val="BFE4FF"/>
        </a:solidFill>
        <a:effectLst/>
      </p:bgPr>
    </p:bg>
    <p:spTree>
      <p:nvGrpSpPr>
        <p:cNvPr id="1" name="Shape 132"/>
        <p:cNvGrpSpPr/>
        <p:nvPr/>
      </p:nvGrpSpPr>
      <p:grpSpPr>
        <a:xfrm>
          <a:off x="0" y="0"/>
          <a:ext cx="0" cy="0"/>
          <a:chOff x="0" y="0"/>
          <a:chExt cx="0" cy="0"/>
        </a:xfrm>
      </p:grpSpPr>
      <p:sp>
        <p:nvSpPr>
          <p:cNvPr id="133" name="Google Shape;133;p46"/>
          <p:cNvSpPr txBox="1">
            <a:spLocks noGrp="1"/>
          </p:cNvSpPr>
          <p:nvPr>
            <p:ph type="ctrTitle"/>
          </p:nvPr>
        </p:nvSpPr>
        <p:spPr>
          <a:xfrm>
            <a:off x="2465171" y="2767691"/>
            <a:ext cx="7261656" cy="1632577"/>
          </a:xfrm>
          <a:prstGeom prst="rect">
            <a:avLst/>
          </a:prstGeom>
          <a:noFill/>
          <a:ln>
            <a:noFill/>
          </a:ln>
        </p:spPr>
        <p:txBody>
          <a:bodyPr spcFirstLastPara="1" wrap="square" lIns="91425" tIns="45700" rIns="91425" bIns="45700" anchor="t" anchorCtr="0">
            <a:noAutofit/>
          </a:bodyPr>
          <a:lstStyle>
            <a:lvl1pPr lvl="0" algn="ctr">
              <a:lnSpc>
                <a:spcPct val="90000"/>
              </a:lnSpc>
              <a:spcBef>
                <a:spcPts val="0"/>
              </a:spcBef>
              <a:spcAft>
                <a:spcPts val="0"/>
              </a:spcAft>
              <a:buClr>
                <a:schemeClr val="dk2"/>
              </a:buClr>
              <a:buSzPts val="6600"/>
              <a:buFont typeface="PT Serif"/>
              <a:buNone/>
              <a:defRPr sz="6600">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4" name="Google Shape;134;p46"/>
          <p:cNvSpPr txBox="1">
            <a:spLocks noGrp="1"/>
          </p:cNvSpPr>
          <p:nvPr>
            <p:ph type="body" idx="1"/>
          </p:nvPr>
        </p:nvSpPr>
        <p:spPr>
          <a:xfrm>
            <a:off x="3972696" y="2353292"/>
            <a:ext cx="4246607" cy="366651"/>
          </a:xfrm>
          <a:prstGeom prst="rect">
            <a:avLst/>
          </a:prstGeom>
          <a:noFill/>
          <a:ln>
            <a:noFill/>
          </a:ln>
        </p:spPr>
        <p:txBody>
          <a:bodyPr spcFirstLastPara="1" wrap="square" lIns="91425" tIns="45700" rIns="91425" bIns="45700" anchor="t" anchorCtr="0">
            <a:normAutofit/>
          </a:bodyPr>
          <a:lstStyle>
            <a:lvl1pPr marL="457200" lvl="0" indent="-228600" algn="ctr">
              <a:lnSpc>
                <a:spcPct val="90000"/>
              </a:lnSpc>
              <a:spcBef>
                <a:spcPts val="1000"/>
              </a:spcBef>
              <a:spcAft>
                <a:spcPts val="0"/>
              </a:spcAft>
              <a:buClr>
                <a:schemeClr val="dk2"/>
              </a:buClr>
              <a:buSzPts val="1600"/>
              <a:buNone/>
              <a:defRPr sz="1600" b="0" i="0">
                <a:solidFill>
                  <a:schemeClr val="dk2"/>
                </a:solidFill>
                <a:latin typeface="Source Sans Pro"/>
                <a:ea typeface="Source Sans Pro"/>
                <a:cs typeface="Source Sans Pro"/>
                <a:sym typeface="Source Sans Pro"/>
              </a:defRPr>
            </a:lvl1pPr>
            <a:lvl2pPr marL="914400" lvl="1" indent="-228600" algn="l">
              <a:lnSpc>
                <a:spcPct val="90000"/>
              </a:lnSpc>
              <a:spcBef>
                <a:spcPts val="500"/>
              </a:spcBef>
              <a:spcAft>
                <a:spcPts val="0"/>
              </a:spcAft>
              <a:buClr>
                <a:schemeClr val="lt1"/>
              </a:buClr>
              <a:buSzPts val="1800"/>
              <a:buNone/>
              <a:defRPr>
                <a:solidFill>
                  <a:schemeClr val="lt1"/>
                </a:solidFill>
              </a:defRPr>
            </a:lvl2pPr>
            <a:lvl3pPr marL="1371600" lvl="2" indent="-330200" algn="l">
              <a:lnSpc>
                <a:spcPct val="90000"/>
              </a:lnSpc>
              <a:spcBef>
                <a:spcPts val="500"/>
              </a:spcBef>
              <a:spcAft>
                <a:spcPts val="0"/>
              </a:spcAft>
              <a:buClr>
                <a:schemeClr val="lt1"/>
              </a:buClr>
              <a:buSzPts val="1600"/>
              <a:buChar char="•"/>
              <a:defRPr>
                <a:solidFill>
                  <a:schemeClr val="lt1"/>
                </a:solidFill>
              </a:defRPr>
            </a:lvl3pPr>
            <a:lvl4pPr marL="1828800" lvl="3" indent="-317500" algn="l">
              <a:lnSpc>
                <a:spcPct val="90000"/>
              </a:lnSpc>
              <a:spcBef>
                <a:spcPts val="500"/>
              </a:spcBef>
              <a:spcAft>
                <a:spcPts val="0"/>
              </a:spcAft>
              <a:buClr>
                <a:schemeClr val="lt1"/>
              </a:buClr>
              <a:buSzPts val="1400"/>
              <a:buChar char="•"/>
              <a:defRPr>
                <a:solidFill>
                  <a:schemeClr val="lt1"/>
                </a:solidFill>
              </a:defRPr>
            </a:lvl4pPr>
            <a:lvl5pPr marL="2286000" lvl="4" indent="-317500" algn="l">
              <a:lnSpc>
                <a:spcPct val="90000"/>
              </a:lnSpc>
              <a:spcBef>
                <a:spcPts val="500"/>
              </a:spcBef>
              <a:spcAft>
                <a:spcPts val="0"/>
              </a:spcAft>
              <a:buClr>
                <a:schemeClr val="lt1"/>
              </a:buClr>
              <a:buSzPts val="14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5" name="Google Shape;135;p46"/>
          <p:cNvSpPr txBox="1">
            <a:spLocks noGrp="1"/>
          </p:cNvSpPr>
          <p:nvPr>
            <p:ph type="ftr" idx="11"/>
          </p:nvPr>
        </p:nvSpPr>
        <p:spPr>
          <a:xfrm>
            <a:off x="7372695" y="6356350"/>
            <a:ext cx="41148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sz="1200" b="0" i="0">
                <a:solidFill>
                  <a:srgbClr val="8A8A8A"/>
                </a:solidFill>
                <a:latin typeface="Source Sans Pro"/>
                <a:ea typeface="Source Sans Pro"/>
                <a:cs typeface="Source Sans Pro"/>
                <a:sym typeface="Source Sans Pro"/>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6" name="Google Shape;136;p46"/>
          <p:cNvSpPr txBox="1">
            <a:spLocks noGrp="1"/>
          </p:cNvSpPr>
          <p:nvPr>
            <p:ph type="sldNum" idx="12"/>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137"/>
        <p:cNvGrpSpPr/>
        <p:nvPr/>
      </p:nvGrpSpPr>
      <p:grpSpPr>
        <a:xfrm>
          <a:off x="0" y="0"/>
          <a:ext cx="0" cy="0"/>
          <a:chOff x="0" y="0"/>
          <a:chExt cx="0" cy="0"/>
        </a:xfrm>
      </p:grpSpPr>
      <p:sp>
        <p:nvSpPr>
          <p:cNvPr id="138" name="Google Shape;138;p47"/>
          <p:cNvSpPr txBox="1">
            <a:spLocks noGrp="1"/>
          </p:cNvSpPr>
          <p:nvPr>
            <p:ph type="title"/>
          </p:nvPr>
        </p:nvSpPr>
        <p:spPr>
          <a:xfrm>
            <a:off x="305378" y="373491"/>
            <a:ext cx="5382228" cy="1348217"/>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3600"/>
              <a:buFont typeface="PT Serif"/>
              <a:buNone/>
              <a:defRPr>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9" name="Google Shape;139;p47"/>
          <p:cNvSpPr txBox="1">
            <a:spLocks noGrp="1"/>
          </p:cNvSpPr>
          <p:nvPr>
            <p:ph type="body" idx="1"/>
          </p:nvPr>
        </p:nvSpPr>
        <p:spPr>
          <a:xfrm>
            <a:off x="320246" y="1721708"/>
            <a:ext cx="5382228" cy="4351338"/>
          </a:xfrm>
          <a:prstGeom prst="rect">
            <a:avLst/>
          </a:prstGeom>
          <a:noFill/>
          <a:ln>
            <a:noFill/>
          </a:ln>
        </p:spPr>
        <p:txBody>
          <a:bodyPr spcFirstLastPara="1" wrap="square" lIns="91425" tIns="45700" rIns="91425" bIns="45700" anchor="t" anchorCtr="0">
            <a:normAutofit/>
          </a:bodyPr>
          <a:lstStyle>
            <a:lvl1pPr marL="457200" lvl="0" indent="-317500" algn="l">
              <a:lnSpc>
                <a:spcPct val="90000"/>
              </a:lnSpc>
              <a:spcBef>
                <a:spcPts val="1000"/>
              </a:spcBef>
              <a:spcAft>
                <a:spcPts val="0"/>
              </a:spcAft>
              <a:buClr>
                <a:schemeClr val="accent2"/>
              </a:buClr>
              <a:buSzPts val="1400"/>
              <a:buFont typeface="Noto Sans Symbols"/>
              <a:buChar char="▪"/>
              <a:defRPr/>
            </a:lvl1pPr>
            <a:lvl2pPr marL="914400" lvl="1" indent="-308610" algn="l">
              <a:lnSpc>
                <a:spcPct val="90000"/>
              </a:lnSpc>
              <a:spcBef>
                <a:spcPts val="500"/>
              </a:spcBef>
              <a:spcAft>
                <a:spcPts val="0"/>
              </a:spcAft>
              <a:buClr>
                <a:schemeClr val="accent2"/>
              </a:buClr>
              <a:buSzPts val="1260"/>
              <a:buFont typeface="Noto Sans Symbols"/>
              <a:buChar char="▪"/>
              <a:defRPr/>
            </a:lvl2pPr>
            <a:lvl3pPr marL="1371600" lvl="2" indent="-299719" algn="l">
              <a:lnSpc>
                <a:spcPct val="90000"/>
              </a:lnSpc>
              <a:spcBef>
                <a:spcPts val="500"/>
              </a:spcBef>
              <a:spcAft>
                <a:spcPts val="0"/>
              </a:spcAft>
              <a:buClr>
                <a:schemeClr val="accent2"/>
              </a:buClr>
              <a:buSzPts val="1120"/>
              <a:buFont typeface="Noto Sans Symbols"/>
              <a:buChar char="▪"/>
              <a:defRPr/>
            </a:lvl3pPr>
            <a:lvl4pPr marL="1828800" lvl="3" indent="-290830" algn="l">
              <a:lnSpc>
                <a:spcPct val="90000"/>
              </a:lnSpc>
              <a:spcBef>
                <a:spcPts val="500"/>
              </a:spcBef>
              <a:spcAft>
                <a:spcPts val="0"/>
              </a:spcAft>
              <a:buClr>
                <a:schemeClr val="accent2"/>
              </a:buClr>
              <a:buSzPts val="980"/>
              <a:buFont typeface="Noto Sans Symbols"/>
              <a:buChar char="▪"/>
              <a:defRPr/>
            </a:lvl4pPr>
            <a:lvl5pPr marL="2286000" lvl="4" indent="-290829" algn="l">
              <a:lnSpc>
                <a:spcPct val="90000"/>
              </a:lnSpc>
              <a:spcBef>
                <a:spcPts val="500"/>
              </a:spcBef>
              <a:spcAft>
                <a:spcPts val="0"/>
              </a:spcAft>
              <a:buClr>
                <a:schemeClr val="accent2"/>
              </a:buClr>
              <a:buSzPts val="980"/>
              <a:buFont typeface="Noto Sans Symbols"/>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0" name="Google Shape;140;p47"/>
          <p:cNvSpPr txBox="1">
            <a:spLocks noGrp="1"/>
          </p:cNvSpPr>
          <p:nvPr>
            <p:ph type="ftr" idx="11"/>
          </p:nvPr>
        </p:nvSpPr>
        <p:spPr>
          <a:xfrm>
            <a:off x="7372695" y="6356350"/>
            <a:ext cx="41148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sz="1200" b="0" i="0">
                <a:solidFill>
                  <a:srgbClr val="8A8A8A"/>
                </a:solidFill>
                <a:latin typeface="Source Sans Pro"/>
                <a:ea typeface="Source Sans Pro"/>
                <a:cs typeface="Source Sans Pro"/>
                <a:sym typeface="Source Sans Pro"/>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1" name="Google Shape;141;p47"/>
          <p:cNvSpPr txBox="1">
            <a:spLocks noGrp="1"/>
          </p:cNvSpPr>
          <p:nvPr>
            <p:ph type="sldNum" idx="12"/>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142" name="Google Shape;142;p47"/>
          <p:cNvSpPr>
            <a:spLocks noGrp="1"/>
          </p:cNvSpPr>
          <p:nvPr>
            <p:ph type="pic" idx="2"/>
          </p:nvPr>
        </p:nvSpPr>
        <p:spPr>
          <a:xfrm>
            <a:off x="6096000" y="0"/>
            <a:ext cx="6096000" cy="6858000"/>
          </a:xfrm>
          <a:prstGeom prst="rect">
            <a:avLst/>
          </a:prstGeom>
          <a:noFill/>
          <a:ln>
            <a:no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Agenda">
  <p:cSld name="Agenda">
    <p:spTree>
      <p:nvGrpSpPr>
        <p:cNvPr id="1" name="Shape 24"/>
        <p:cNvGrpSpPr/>
        <p:nvPr/>
      </p:nvGrpSpPr>
      <p:grpSpPr>
        <a:xfrm>
          <a:off x="0" y="0"/>
          <a:ext cx="0" cy="0"/>
          <a:chOff x="0" y="0"/>
          <a:chExt cx="0" cy="0"/>
        </a:xfrm>
      </p:grpSpPr>
      <p:sp>
        <p:nvSpPr>
          <p:cNvPr id="25" name="Google Shape;25;p31"/>
          <p:cNvSpPr txBox="1">
            <a:spLocks noGrp="1"/>
          </p:cNvSpPr>
          <p:nvPr>
            <p:ph type="title"/>
          </p:nvPr>
        </p:nvSpPr>
        <p:spPr>
          <a:xfrm>
            <a:off x="312812" y="373491"/>
            <a:ext cx="11353800" cy="746983"/>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3600"/>
              <a:buFont typeface="PT Serif"/>
              <a:buNone/>
              <a:defRPr>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31"/>
          <p:cNvSpPr txBox="1">
            <a:spLocks noGrp="1"/>
          </p:cNvSpPr>
          <p:nvPr>
            <p:ph type="ftr" idx="11"/>
          </p:nvPr>
        </p:nvSpPr>
        <p:spPr>
          <a:xfrm>
            <a:off x="7372695" y="6356350"/>
            <a:ext cx="41148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sz="1200" b="0" i="0">
                <a:solidFill>
                  <a:srgbClr val="8A8A8A"/>
                </a:solidFill>
                <a:latin typeface="Source Sans Pro"/>
                <a:ea typeface="Source Sans Pro"/>
                <a:cs typeface="Source Sans Pro"/>
                <a:sym typeface="Source Sans Pro"/>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31"/>
          <p:cNvSpPr txBox="1">
            <a:spLocks noGrp="1"/>
          </p:cNvSpPr>
          <p:nvPr>
            <p:ph type="sldNum" idx="12"/>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28" name="Google Shape;28;p31"/>
          <p:cNvSpPr txBox="1">
            <a:spLocks noGrp="1"/>
          </p:cNvSpPr>
          <p:nvPr>
            <p:ph type="body" idx="1"/>
          </p:nvPr>
        </p:nvSpPr>
        <p:spPr>
          <a:xfrm>
            <a:off x="419100" y="1364578"/>
            <a:ext cx="262825" cy="712787"/>
          </a:xfrm>
          <a:prstGeom prst="rect">
            <a:avLst/>
          </a:prstGeom>
          <a:noFill/>
          <a:ln>
            <a:noFill/>
          </a:ln>
        </p:spPr>
        <p:txBody>
          <a:bodyPr spcFirstLastPara="1" wrap="square" lIns="0" tIns="45700" rIns="0" bIns="45700" anchor="t" anchorCtr="0">
            <a:normAutofit/>
          </a:bodyPr>
          <a:lstStyle>
            <a:lvl1pPr marL="457200" lvl="0" indent="-228600" algn="l">
              <a:lnSpc>
                <a:spcPct val="90000"/>
              </a:lnSpc>
              <a:spcBef>
                <a:spcPts val="1000"/>
              </a:spcBef>
              <a:spcAft>
                <a:spcPts val="0"/>
              </a:spcAft>
              <a:buClr>
                <a:schemeClr val="accent2"/>
              </a:buClr>
              <a:buSzPts val="1200"/>
              <a:buNone/>
              <a:defRPr sz="1200" b="1" i="0">
                <a:solidFill>
                  <a:schemeClr val="accent2"/>
                </a:solidFill>
                <a:latin typeface="Source Sans Pro SemiBold"/>
                <a:ea typeface="Source Sans Pro SemiBold"/>
                <a:cs typeface="Source Sans Pro SemiBold"/>
                <a:sym typeface="Source Sans Pro SemiBold"/>
              </a:defRPr>
            </a:lvl1pPr>
            <a:lvl2pPr marL="914400" lvl="1" indent="-342900" algn="l">
              <a:lnSpc>
                <a:spcPct val="90000"/>
              </a:lnSpc>
              <a:spcBef>
                <a:spcPts val="500"/>
              </a:spcBef>
              <a:spcAft>
                <a:spcPts val="0"/>
              </a:spcAft>
              <a:buClr>
                <a:schemeClr val="dk2"/>
              </a:buClr>
              <a:buSzPts val="1800"/>
              <a:buChar char="•"/>
              <a:defRPr/>
            </a:lvl2pPr>
            <a:lvl3pPr marL="1371600" lvl="2" indent="-342900" algn="l">
              <a:lnSpc>
                <a:spcPct val="90000"/>
              </a:lnSpc>
              <a:spcBef>
                <a:spcPts val="500"/>
              </a:spcBef>
              <a:spcAft>
                <a:spcPts val="0"/>
              </a:spcAft>
              <a:buClr>
                <a:schemeClr val="dk2"/>
              </a:buClr>
              <a:buSzPts val="1800"/>
              <a:buChar char="•"/>
              <a:defRPr/>
            </a:lvl3pPr>
            <a:lvl4pPr marL="1828800" lvl="3" indent="-342900" algn="l">
              <a:lnSpc>
                <a:spcPct val="90000"/>
              </a:lnSpc>
              <a:spcBef>
                <a:spcPts val="500"/>
              </a:spcBef>
              <a:spcAft>
                <a:spcPts val="0"/>
              </a:spcAft>
              <a:buClr>
                <a:schemeClr val="dk2"/>
              </a:buClr>
              <a:buSzPts val="1800"/>
              <a:buChar char="•"/>
              <a:defRPr/>
            </a:lvl4pPr>
            <a:lvl5pPr marL="2286000" lvl="4" indent="-342900" algn="l">
              <a:lnSpc>
                <a:spcPct val="90000"/>
              </a:lnSpc>
              <a:spcBef>
                <a:spcPts val="500"/>
              </a:spcBef>
              <a:spcAft>
                <a:spcPts val="0"/>
              </a:spcAft>
              <a:buClr>
                <a:schemeClr val="dk2"/>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9" name="Google Shape;29;p31"/>
          <p:cNvSpPr txBox="1">
            <a:spLocks noGrp="1"/>
          </p:cNvSpPr>
          <p:nvPr>
            <p:ph type="body" idx="2"/>
          </p:nvPr>
        </p:nvSpPr>
        <p:spPr>
          <a:xfrm>
            <a:off x="852488" y="1364578"/>
            <a:ext cx="3278187" cy="474663"/>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2"/>
              </a:buClr>
              <a:buSzPts val="2000"/>
              <a:buNone/>
              <a:defRPr sz="2000"/>
            </a:lvl1pPr>
            <a:lvl2pPr marL="914400" lvl="1" indent="-342900" algn="l">
              <a:lnSpc>
                <a:spcPct val="90000"/>
              </a:lnSpc>
              <a:spcBef>
                <a:spcPts val="500"/>
              </a:spcBef>
              <a:spcAft>
                <a:spcPts val="0"/>
              </a:spcAft>
              <a:buClr>
                <a:schemeClr val="dk2"/>
              </a:buClr>
              <a:buSzPts val="1800"/>
              <a:buChar char="•"/>
              <a:defRPr/>
            </a:lvl2pPr>
            <a:lvl3pPr marL="1371600" lvl="2" indent="-342900" algn="l">
              <a:lnSpc>
                <a:spcPct val="90000"/>
              </a:lnSpc>
              <a:spcBef>
                <a:spcPts val="500"/>
              </a:spcBef>
              <a:spcAft>
                <a:spcPts val="0"/>
              </a:spcAft>
              <a:buClr>
                <a:schemeClr val="dk2"/>
              </a:buClr>
              <a:buSzPts val="1800"/>
              <a:buChar char="•"/>
              <a:defRPr/>
            </a:lvl3pPr>
            <a:lvl4pPr marL="1828800" lvl="3" indent="-342900" algn="l">
              <a:lnSpc>
                <a:spcPct val="90000"/>
              </a:lnSpc>
              <a:spcBef>
                <a:spcPts val="500"/>
              </a:spcBef>
              <a:spcAft>
                <a:spcPts val="0"/>
              </a:spcAft>
              <a:buClr>
                <a:schemeClr val="dk2"/>
              </a:buClr>
              <a:buSzPts val="1800"/>
              <a:buChar char="•"/>
              <a:defRPr/>
            </a:lvl4pPr>
            <a:lvl5pPr marL="2286000" lvl="4" indent="-342900" algn="l">
              <a:lnSpc>
                <a:spcPct val="90000"/>
              </a:lnSpc>
              <a:spcBef>
                <a:spcPts val="500"/>
              </a:spcBef>
              <a:spcAft>
                <a:spcPts val="0"/>
              </a:spcAft>
              <a:buClr>
                <a:schemeClr val="dk2"/>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4_Two Content">
  <p:cSld name="4_Two Content">
    <p:spTree>
      <p:nvGrpSpPr>
        <p:cNvPr id="1" name="Shape 143"/>
        <p:cNvGrpSpPr/>
        <p:nvPr/>
      </p:nvGrpSpPr>
      <p:grpSpPr>
        <a:xfrm>
          <a:off x="0" y="0"/>
          <a:ext cx="0" cy="0"/>
          <a:chOff x="0" y="0"/>
          <a:chExt cx="0" cy="0"/>
        </a:xfrm>
      </p:grpSpPr>
      <p:sp>
        <p:nvSpPr>
          <p:cNvPr id="144" name="Google Shape;144;p48"/>
          <p:cNvSpPr txBox="1">
            <a:spLocks noGrp="1"/>
          </p:cNvSpPr>
          <p:nvPr>
            <p:ph type="body" idx="1"/>
          </p:nvPr>
        </p:nvSpPr>
        <p:spPr>
          <a:xfrm>
            <a:off x="320246" y="1721708"/>
            <a:ext cx="5382228" cy="4351338"/>
          </a:xfrm>
          <a:prstGeom prst="rect">
            <a:avLst/>
          </a:prstGeom>
          <a:noFill/>
          <a:ln>
            <a:noFill/>
          </a:ln>
        </p:spPr>
        <p:txBody>
          <a:bodyPr spcFirstLastPara="1" wrap="square" lIns="91425" tIns="45700" rIns="91425" bIns="45700" anchor="t" anchorCtr="0">
            <a:normAutofit/>
          </a:bodyPr>
          <a:lstStyle>
            <a:lvl1pPr marL="457200" lvl="0" indent="-317500" algn="l">
              <a:lnSpc>
                <a:spcPct val="90000"/>
              </a:lnSpc>
              <a:spcBef>
                <a:spcPts val="1000"/>
              </a:spcBef>
              <a:spcAft>
                <a:spcPts val="0"/>
              </a:spcAft>
              <a:buClr>
                <a:schemeClr val="accent2"/>
              </a:buClr>
              <a:buSzPts val="1400"/>
              <a:buFont typeface="Noto Sans Symbols"/>
              <a:buChar char="▪"/>
              <a:defRPr/>
            </a:lvl1pPr>
            <a:lvl2pPr marL="914400" lvl="1" indent="-308610" algn="l">
              <a:lnSpc>
                <a:spcPct val="90000"/>
              </a:lnSpc>
              <a:spcBef>
                <a:spcPts val="500"/>
              </a:spcBef>
              <a:spcAft>
                <a:spcPts val="0"/>
              </a:spcAft>
              <a:buClr>
                <a:schemeClr val="accent2"/>
              </a:buClr>
              <a:buSzPts val="1260"/>
              <a:buFont typeface="Noto Sans Symbols"/>
              <a:buChar char="▪"/>
              <a:defRPr/>
            </a:lvl2pPr>
            <a:lvl3pPr marL="1371600" lvl="2" indent="-299719" algn="l">
              <a:lnSpc>
                <a:spcPct val="90000"/>
              </a:lnSpc>
              <a:spcBef>
                <a:spcPts val="500"/>
              </a:spcBef>
              <a:spcAft>
                <a:spcPts val="0"/>
              </a:spcAft>
              <a:buClr>
                <a:schemeClr val="accent2"/>
              </a:buClr>
              <a:buSzPts val="1120"/>
              <a:buFont typeface="Noto Sans Symbols"/>
              <a:buChar char="▪"/>
              <a:defRPr/>
            </a:lvl3pPr>
            <a:lvl4pPr marL="1828800" lvl="3" indent="-290830" algn="l">
              <a:lnSpc>
                <a:spcPct val="90000"/>
              </a:lnSpc>
              <a:spcBef>
                <a:spcPts val="500"/>
              </a:spcBef>
              <a:spcAft>
                <a:spcPts val="0"/>
              </a:spcAft>
              <a:buClr>
                <a:schemeClr val="accent2"/>
              </a:buClr>
              <a:buSzPts val="980"/>
              <a:buFont typeface="Noto Sans Symbols"/>
              <a:buChar char="▪"/>
              <a:defRPr/>
            </a:lvl4pPr>
            <a:lvl5pPr marL="2286000" lvl="4" indent="-290829" algn="l">
              <a:lnSpc>
                <a:spcPct val="90000"/>
              </a:lnSpc>
              <a:spcBef>
                <a:spcPts val="500"/>
              </a:spcBef>
              <a:spcAft>
                <a:spcPts val="0"/>
              </a:spcAft>
              <a:buClr>
                <a:schemeClr val="accent2"/>
              </a:buClr>
              <a:buSzPts val="980"/>
              <a:buFont typeface="Noto Sans Symbols"/>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5" name="Google Shape;145;p48"/>
          <p:cNvSpPr txBox="1">
            <a:spLocks noGrp="1"/>
          </p:cNvSpPr>
          <p:nvPr>
            <p:ph type="ftr" idx="11"/>
          </p:nvPr>
        </p:nvSpPr>
        <p:spPr>
          <a:xfrm>
            <a:off x="7372695" y="6356350"/>
            <a:ext cx="41148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sz="1200" b="0" i="0">
                <a:solidFill>
                  <a:srgbClr val="8A8A8A"/>
                </a:solidFill>
                <a:latin typeface="Source Sans Pro"/>
                <a:ea typeface="Source Sans Pro"/>
                <a:cs typeface="Source Sans Pro"/>
                <a:sym typeface="Source Sans Pro"/>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6" name="Google Shape;146;p48"/>
          <p:cNvSpPr txBox="1">
            <a:spLocks noGrp="1"/>
          </p:cNvSpPr>
          <p:nvPr>
            <p:ph type="sldNum" idx="12"/>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147" name="Google Shape;147;p48"/>
          <p:cNvSpPr>
            <a:spLocks noGrp="1"/>
          </p:cNvSpPr>
          <p:nvPr>
            <p:ph type="pic" idx="2"/>
          </p:nvPr>
        </p:nvSpPr>
        <p:spPr>
          <a:xfrm>
            <a:off x="6096000" y="0"/>
            <a:ext cx="6096000" cy="6858000"/>
          </a:xfrm>
          <a:prstGeom prst="rect">
            <a:avLst/>
          </a:prstGeom>
          <a:noFill/>
          <a:ln>
            <a:noFill/>
          </a:ln>
        </p:spPr>
      </p:sp>
      <p:sp>
        <p:nvSpPr>
          <p:cNvPr id="148" name="Google Shape;148;p48"/>
          <p:cNvSpPr txBox="1">
            <a:spLocks noGrp="1"/>
          </p:cNvSpPr>
          <p:nvPr>
            <p:ph type="title"/>
          </p:nvPr>
        </p:nvSpPr>
        <p:spPr>
          <a:xfrm>
            <a:off x="312812" y="831349"/>
            <a:ext cx="11353800" cy="746983"/>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3600"/>
              <a:buFont typeface="PT Serif"/>
              <a:buNone/>
              <a:defRPr>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9" name="Google Shape;149;p48"/>
          <p:cNvSpPr txBox="1">
            <a:spLocks noGrp="1"/>
          </p:cNvSpPr>
          <p:nvPr>
            <p:ph type="body" idx="3"/>
          </p:nvPr>
        </p:nvSpPr>
        <p:spPr>
          <a:xfrm>
            <a:off x="327680" y="486053"/>
            <a:ext cx="4246607" cy="36665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400"/>
              <a:buNone/>
              <a:defRPr sz="1400" b="0" i="0">
                <a:solidFill>
                  <a:schemeClr val="dk1"/>
                </a:solidFill>
                <a:latin typeface="Source Sans Pro"/>
                <a:ea typeface="Source Sans Pro"/>
                <a:cs typeface="Source Sans Pro"/>
                <a:sym typeface="Source Sans Pro"/>
              </a:defRPr>
            </a:lvl1pPr>
            <a:lvl2pPr marL="914400" lvl="1" indent="-228600" algn="l">
              <a:lnSpc>
                <a:spcPct val="90000"/>
              </a:lnSpc>
              <a:spcBef>
                <a:spcPts val="500"/>
              </a:spcBef>
              <a:spcAft>
                <a:spcPts val="0"/>
              </a:spcAft>
              <a:buClr>
                <a:schemeClr val="lt1"/>
              </a:buClr>
              <a:buSzPts val="1800"/>
              <a:buNone/>
              <a:defRPr>
                <a:solidFill>
                  <a:schemeClr val="lt1"/>
                </a:solidFill>
              </a:defRPr>
            </a:lvl2pPr>
            <a:lvl3pPr marL="1371600" lvl="2" indent="-330200" algn="l">
              <a:lnSpc>
                <a:spcPct val="90000"/>
              </a:lnSpc>
              <a:spcBef>
                <a:spcPts val="500"/>
              </a:spcBef>
              <a:spcAft>
                <a:spcPts val="0"/>
              </a:spcAft>
              <a:buClr>
                <a:schemeClr val="lt1"/>
              </a:buClr>
              <a:buSzPts val="1600"/>
              <a:buChar char="•"/>
              <a:defRPr>
                <a:solidFill>
                  <a:schemeClr val="lt1"/>
                </a:solidFill>
              </a:defRPr>
            </a:lvl3pPr>
            <a:lvl4pPr marL="1828800" lvl="3" indent="-317500" algn="l">
              <a:lnSpc>
                <a:spcPct val="90000"/>
              </a:lnSpc>
              <a:spcBef>
                <a:spcPts val="500"/>
              </a:spcBef>
              <a:spcAft>
                <a:spcPts val="0"/>
              </a:spcAft>
              <a:buClr>
                <a:schemeClr val="lt1"/>
              </a:buClr>
              <a:buSzPts val="1400"/>
              <a:buChar char="•"/>
              <a:defRPr>
                <a:solidFill>
                  <a:schemeClr val="lt1"/>
                </a:solidFill>
              </a:defRPr>
            </a:lvl4pPr>
            <a:lvl5pPr marL="2286000" lvl="4" indent="-317500" algn="l">
              <a:lnSpc>
                <a:spcPct val="90000"/>
              </a:lnSpc>
              <a:spcBef>
                <a:spcPts val="500"/>
              </a:spcBef>
              <a:spcAft>
                <a:spcPts val="0"/>
              </a:spcAft>
              <a:buClr>
                <a:schemeClr val="lt1"/>
              </a:buClr>
              <a:buSzPts val="14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1_Two Content">
  <p:cSld name="1_Two Content">
    <p:spTree>
      <p:nvGrpSpPr>
        <p:cNvPr id="1" name="Shape 150"/>
        <p:cNvGrpSpPr/>
        <p:nvPr/>
      </p:nvGrpSpPr>
      <p:grpSpPr>
        <a:xfrm>
          <a:off x="0" y="0"/>
          <a:ext cx="0" cy="0"/>
          <a:chOff x="0" y="0"/>
          <a:chExt cx="0" cy="0"/>
        </a:xfrm>
      </p:grpSpPr>
      <p:sp>
        <p:nvSpPr>
          <p:cNvPr id="151" name="Google Shape;151;p49"/>
          <p:cNvSpPr txBox="1">
            <a:spLocks noGrp="1"/>
          </p:cNvSpPr>
          <p:nvPr>
            <p:ph type="title"/>
          </p:nvPr>
        </p:nvSpPr>
        <p:spPr>
          <a:xfrm>
            <a:off x="305378" y="373491"/>
            <a:ext cx="6311212" cy="1348217"/>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3600"/>
              <a:buFont typeface="PT Serif"/>
              <a:buNone/>
              <a:defRPr>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2" name="Google Shape;152;p49"/>
          <p:cNvSpPr txBox="1">
            <a:spLocks noGrp="1"/>
          </p:cNvSpPr>
          <p:nvPr>
            <p:ph type="body" idx="1"/>
          </p:nvPr>
        </p:nvSpPr>
        <p:spPr>
          <a:xfrm>
            <a:off x="320245" y="1721708"/>
            <a:ext cx="6311213" cy="4351338"/>
          </a:xfrm>
          <a:prstGeom prst="rect">
            <a:avLst/>
          </a:prstGeom>
          <a:noFill/>
          <a:ln>
            <a:noFill/>
          </a:ln>
        </p:spPr>
        <p:txBody>
          <a:bodyPr spcFirstLastPara="1" wrap="square" lIns="91425" tIns="45700" rIns="91425" bIns="45700" anchor="t" anchorCtr="0">
            <a:normAutofit/>
          </a:bodyPr>
          <a:lstStyle>
            <a:lvl1pPr marL="457200" lvl="0" indent="-317500" algn="l">
              <a:lnSpc>
                <a:spcPct val="90000"/>
              </a:lnSpc>
              <a:spcBef>
                <a:spcPts val="1000"/>
              </a:spcBef>
              <a:spcAft>
                <a:spcPts val="0"/>
              </a:spcAft>
              <a:buClr>
                <a:schemeClr val="accent2"/>
              </a:buClr>
              <a:buSzPts val="1400"/>
              <a:buFont typeface="Noto Sans Symbols"/>
              <a:buChar char="▪"/>
              <a:defRPr sz="2000"/>
            </a:lvl1pPr>
            <a:lvl2pPr marL="914400" lvl="1" indent="-308610" algn="l">
              <a:lnSpc>
                <a:spcPct val="90000"/>
              </a:lnSpc>
              <a:spcBef>
                <a:spcPts val="500"/>
              </a:spcBef>
              <a:spcAft>
                <a:spcPts val="0"/>
              </a:spcAft>
              <a:buClr>
                <a:schemeClr val="accent2"/>
              </a:buClr>
              <a:buSzPts val="1260"/>
              <a:buFont typeface="Noto Sans Symbols"/>
              <a:buChar char="▪"/>
              <a:defRPr sz="1800"/>
            </a:lvl2pPr>
            <a:lvl3pPr marL="1371600" lvl="2" indent="-299719" algn="l">
              <a:lnSpc>
                <a:spcPct val="90000"/>
              </a:lnSpc>
              <a:spcBef>
                <a:spcPts val="500"/>
              </a:spcBef>
              <a:spcAft>
                <a:spcPts val="0"/>
              </a:spcAft>
              <a:buClr>
                <a:schemeClr val="accent2"/>
              </a:buClr>
              <a:buSzPts val="1120"/>
              <a:buFont typeface="Noto Sans Symbols"/>
              <a:buChar char="▪"/>
              <a:defRPr sz="1600"/>
            </a:lvl3pPr>
            <a:lvl4pPr marL="1828800" lvl="3" indent="-290830" algn="l">
              <a:lnSpc>
                <a:spcPct val="90000"/>
              </a:lnSpc>
              <a:spcBef>
                <a:spcPts val="500"/>
              </a:spcBef>
              <a:spcAft>
                <a:spcPts val="0"/>
              </a:spcAft>
              <a:buClr>
                <a:schemeClr val="accent2"/>
              </a:buClr>
              <a:buSzPts val="980"/>
              <a:buFont typeface="Noto Sans Symbols"/>
              <a:buChar char="▪"/>
              <a:defRPr sz="1400"/>
            </a:lvl4pPr>
            <a:lvl5pPr marL="2286000" lvl="4" indent="-290829" algn="l">
              <a:lnSpc>
                <a:spcPct val="90000"/>
              </a:lnSpc>
              <a:spcBef>
                <a:spcPts val="500"/>
              </a:spcBef>
              <a:spcAft>
                <a:spcPts val="0"/>
              </a:spcAft>
              <a:buClr>
                <a:schemeClr val="accent2"/>
              </a:buClr>
              <a:buSzPts val="980"/>
              <a:buFont typeface="Noto Sans Symbols"/>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3" name="Google Shape;153;p49"/>
          <p:cNvSpPr txBox="1">
            <a:spLocks noGrp="1"/>
          </p:cNvSpPr>
          <p:nvPr>
            <p:ph type="ftr" idx="11"/>
          </p:nvPr>
        </p:nvSpPr>
        <p:spPr>
          <a:xfrm>
            <a:off x="7372695" y="6356350"/>
            <a:ext cx="41148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sz="1200" b="0" i="0">
                <a:solidFill>
                  <a:srgbClr val="8A8A8A"/>
                </a:solidFill>
                <a:latin typeface="Source Sans Pro"/>
                <a:ea typeface="Source Sans Pro"/>
                <a:cs typeface="Source Sans Pro"/>
                <a:sym typeface="Source Sans Pro"/>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4" name="Google Shape;154;p49"/>
          <p:cNvSpPr txBox="1">
            <a:spLocks noGrp="1"/>
          </p:cNvSpPr>
          <p:nvPr>
            <p:ph type="sldNum" idx="12"/>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155" name="Google Shape;155;p49"/>
          <p:cNvSpPr>
            <a:spLocks noGrp="1"/>
          </p:cNvSpPr>
          <p:nvPr>
            <p:ph type="pic" idx="2"/>
          </p:nvPr>
        </p:nvSpPr>
        <p:spPr>
          <a:xfrm>
            <a:off x="7372696" y="0"/>
            <a:ext cx="4819304" cy="6858000"/>
          </a:xfrm>
          <a:prstGeom prst="rect">
            <a:avLst/>
          </a:prstGeom>
          <a:noFill/>
          <a:ln>
            <a:noFill/>
          </a:ln>
        </p:spPr>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3_Two Content">
  <p:cSld name="3_Two Content">
    <p:spTree>
      <p:nvGrpSpPr>
        <p:cNvPr id="1" name="Shape 156"/>
        <p:cNvGrpSpPr/>
        <p:nvPr/>
      </p:nvGrpSpPr>
      <p:grpSpPr>
        <a:xfrm>
          <a:off x="0" y="0"/>
          <a:ext cx="0" cy="0"/>
          <a:chOff x="0" y="0"/>
          <a:chExt cx="0" cy="0"/>
        </a:xfrm>
      </p:grpSpPr>
      <p:sp>
        <p:nvSpPr>
          <p:cNvPr id="157" name="Google Shape;157;p52"/>
          <p:cNvSpPr/>
          <p:nvPr/>
        </p:nvSpPr>
        <p:spPr>
          <a:xfrm>
            <a:off x="6096000" y="0"/>
            <a:ext cx="6104239" cy="6858000"/>
          </a:xfrm>
          <a:prstGeom prst="rect">
            <a:avLst/>
          </a:prstGeom>
          <a:solidFill>
            <a:srgbClr val="BFE4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58" name="Google Shape;158;p52"/>
          <p:cNvSpPr txBox="1">
            <a:spLocks noGrp="1"/>
          </p:cNvSpPr>
          <p:nvPr>
            <p:ph type="title"/>
          </p:nvPr>
        </p:nvSpPr>
        <p:spPr>
          <a:xfrm>
            <a:off x="320246" y="2270681"/>
            <a:ext cx="5273246" cy="1348217"/>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rgbClr val="014479"/>
              </a:buClr>
              <a:buSzPts val="3600"/>
              <a:buFont typeface="PT Serif"/>
              <a:buNone/>
              <a:defRPr>
                <a:solidFill>
                  <a:srgbClr val="01447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9" name="Google Shape;159;p52"/>
          <p:cNvSpPr txBox="1">
            <a:spLocks noGrp="1"/>
          </p:cNvSpPr>
          <p:nvPr>
            <p:ph type="ftr" idx="11"/>
          </p:nvPr>
        </p:nvSpPr>
        <p:spPr>
          <a:xfrm>
            <a:off x="7372695" y="6356350"/>
            <a:ext cx="41148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sz="1200" b="0" i="0">
                <a:solidFill>
                  <a:srgbClr val="8A8A8A"/>
                </a:solidFill>
                <a:latin typeface="Source Sans Pro"/>
                <a:ea typeface="Source Sans Pro"/>
                <a:cs typeface="Source Sans Pro"/>
                <a:sym typeface="Source Sans Pro"/>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0" name="Google Shape;160;p52"/>
          <p:cNvSpPr txBox="1">
            <a:spLocks noGrp="1"/>
          </p:cNvSpPr>
          <p:nvPr>
            <p:ph type="sldNum" idx="12"/>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161" name="Google Shape;161;p52"/>
          <p:cNvSpPr txBox="1">
            <a:spLocks noGrp="1"/>
          </p:cNvSpPr>
          <p:nvPr>
            <p:ph type="body" idx="1"/>
          </p:nvPr>
        </p:nvSpPr>
        <p:spPr>
          <a:xfrm>
            <a:off x="320246" y="3618898"/>
            <a:ext cx="5273246" cy="1788039"/>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accent2"/>
              </a:buClr>
              <a:buSzPts val="1120"/>
              <a:buFont typeface="Noto Sans Symbols"/>
              <a:buNone/>
              <a:defRPr sz="1600">
                <a:solidFill>
                  <a:schemeClr val="accent1"/>
                </a:solidFill>
              </a:defRPr>
            </a:lvl1pPr>
            <a:lvl2pPr marL="914400" lvl="1" indent="-228600" algn="l">
              <a:lnSpc>
                <a:spcPct val="90000"/>
              </a:lnSpc>
              <a:spcBef>
                <a:spcPts val="500"/>
              </a:spcBef>
              <a:spcAft>
                <a:spcPts val="0"/>
              </a:spcAft>
              <a:buClr>
                <a:schemeClr val="accent2"/>
              </a:buClr>
              <a:buSzPts val="1260"/>
              <a:buFont typeface="Noto Sans Symbols"/>
              <a:buNone/>
              <a:defRPr/>
            </a:lvl2pPr>
            <a:lvl3pPr marL="1371600" lvl="2" indent="-228600" algn="l">
              <a:lnSpc>
                <a:spcPct val="90000"/>
              </a:lnSpc>
              <a:spcBef>
                <a:spcPts val="500"/>
              </a:spcBef>
              <a:spcAft>
                <a:spcPts val="0"/>
              </a:spcAft>
              <a:buClr>
                <a:schemeClr val="accent2"/>
              </a:buClr>
              <a:buSzPts val="1120"/>
              <a:buFont typeface="Noto Sans Symbols"/>
              <a:buNone/>
              <a:defRPr/>
            </a:lvl3pPr>
            <a:lvl4pPr marL="1828800" lvl="3" indent="-228600" algn="l">
              <a:lnSpc>
                <a:spcPct val="90000"/>
              </a:lnSpc>
              <a:spcBef>
                <a:spcPts val="500"/>
              </a:spcBef>
              <a:spcAft>
                <a:spcPts val="0"/>
              </a:spcAft>
              <a:buClr>
                <a:schemeClr val="accent2"/>
              </a:buClr>
              <a:buSzPts val="980"/>
              <a:buFont typeface="Noto Sans Symbols"/>
              <a:buNone/>
              <a:defRPr/>
            </a:lvl4pPr>
            <a:lvl5pPr marL="2286000" lvl="4" indent="-228600" algn="l">
              <a:lnSpc>
                <a:spcPct val="90000"/>
              </a:lnSpc>
              <a:spcBef>
                <a:spcPts val="500"/>
              </a:spcBef>
              <a:spcAft>
                <a:spcPts val="0"/>
              </a:spcAft>
              <a:buClr>
                <a:schemeClr val="accent2"/>
              </a:buClr>
              <a:buSzPts val="980"/>
              <a:buFont typeface="Noto Sans Symbols"/>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62"/>
        <p:cNvGrpSpPr/>
        <p:nvPr/>
      </p:nvGrpSpPr>
      <p:grpSpPr>
        <a:xfrm>
          <a:off x="0" y="0"/>
          <a:ext cx="0" cy="0"/>
          <a:chOff x="0" y="0"/>
          <a:chExt cx="0" cy="0"/>
        </a:xfrm>
      </p:grpSpPr>
      <p:sp>
        <p:nvSpPr>
          <p:cNvPr id="163" name="Google Shape;163;p53"/>
          <p:cNvSpPr txBox="1">
            <a:spLocks noGrp="1"/>
          </p:cNvSpPr>
          <p:nvPr>
            <p:ph type="title"/>
          </p:nvPr>
        </p:nvSpPr>
        <p:spPr>
          <a:xfrm>
            <a:off x="331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PT Serif"/>
              <a:buNone/>
              <a:defRPr sz="320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4" name="Google Shape;164;p53"/>
          <p:cNvSpPr>
            <a:spLocks noGrp="1"/>
          </p:cNvSpPr>
          <p:nvPr>
            <p:ph type="pic" idx="2"/>
          </p:nvPr>
        </p:nvSpPr>
        <p:spPr>
          <a:xfrm>
            <a:off x="5600700" y="992187"/>
            <a:ext cx="6172200" cy="4873625"/>
          </a:xfrm>
          <a:prstGeom prst="rect">
            <a:avLst/>
          </a:prstGeom>
          <a:noFill/>
          <a:ln>
            <a:noFill/>
          </a:ln>
        </p:spPr>
      </p:sp>
      <p:sp>
        <p:nvSpPr>
          <p:cNvPr id="165" name="Google Shape;165;p53"/>
          <p:cNvSpPr txBox="1">
            <a:spLocks noGrp="1"/>
          </p:cNvSpPr>
          <p:nvPr>
            <p:ph type="body" idx="1"/>
          </p:nvPr>
        </p:nvSpPr>
        <p:spPr>
          <a:xfrm>
            <a:off x="331788" y="2428081"/>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2"/>
              </a:buClr>
              <a:buSzPts val="1600"/>
              <a:buNone/>
              <a:defRPr sz="1600"/>
            </a:lvl1pPr>
            <a:lvl2pPr marL="914400" lvl="1" indent="-228600" algn="l">
              <a:lnSpc>
                <a:spcPct val="90000"/>
              </a:lnSpc>
              <a:spcBef>
                <a:spcPts val="500"/>
              </a:spcBef>
              <a:spcAft>
                <a:spcPts val="0"/>
              </a:spcAft>
              <a:buClr>
                <a:schemeClr val="dk2"/>
              </a:buClr>
              <a:buSzPts val="1400"/>
              <a:buNone/>
              <a:defRPr sz="1400"/>
            </a:lvl2pPr>
            <a:lvl3pPr marL="1371600" lvl="2" indent="-228600" algn="l">
              <a:lnSpc>
                <a:spcPct val="90000"/>
              </a:lnSpc>
              <a:spcBef>
                <a:spcPts val="500"/>
              </a:spcBef>
              <a:spcAft>
                <a:spcPts val="0"/>
              </a:spcAft>
              <a:buClr>
                <a:schemeClr val="dk2"/>
              </a:buClr>
              <a:buSzPts val="1200"/>
              <a:buNone/>
              <a:defRPr sz="1200"/>
            </a:lvl3pPr>
            <a:lvl4pPr marL="1828800" lvl="3" indent="-228600" algn="l">
              <a:lnSpc>
                <a:spcPct val="90000"/>
              </a:lnSpc>
              <a:spcBef>
                <a:spcPts val="500"/>
              </a:spcBef>
              <a:spcAft>
                <a:spcPts val="0"/>
              </a:spcAft>
              <a:buClr>
                <a:schemeClr val="dk2"/>
              </a:buClr>
              <a:buSzPts val="1000"/>
              <a:buNone/>
              <a:defRPr sz="1000"/>
            </a:lvl4pPr>
            <a:lvl5pPr marL="2286000" lvl="4" indent="-228600" algn="l">
              <a:lnSpc>
                <a:spcPct val="90000"/>
              </a:lnSpc>
              <a:spcBef>
                <a:spcPts val="500"/>
              </a:spcBef>
              <a:spcAft>
                <a:spcPts val="0"/>
              </a:spcAft>
              <a:buClr>
                <a:schemeClr val="dk2"/>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66" name="Google Shape;166;p53"/>
          <p:cNvSpPr txBox="1">
            <a:spLocks noGrp="1"/>
          </p:cNvSpPr>
          <p:nvPr>
            <p:ph type="dt" idx="10"/>
          </p:nvPr>
        </p:nvSpPr>
        <p:spPr>
          <a:xfrm>
            <a:off x="325244"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7" name="Google Shape;167;p53"/>
          <p:cNvSpPr txBox="1">
            <a:spLocks noGrp="1"/>
          </p:cNvSpPr>
          <p:nvPr>
            <p:ph type="ftr" idx="11"/>
          </p:nvPr>
        </p:nvSpPr>
        <p:spPr>
          <a:xfrm>
            <a:off x="7380732" y="6356350"/>
            <a:ext cx="41148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8" name="Google Shape;168;p53"/>
          <p:cNvSpPr txBox="1">
            <a:spLocks noGrp="1"/>
          </p:cNvSpPr>
          <p:nvPr>
            <p:ph type="sldNum" idx="12"/>
          </p:nvPr>
        </p:nvSpPr>
        <p:spPr>
          <a:xfrm>
            <a:off x="11483006" y="6356350"/>
            <a:ext cx="40605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69"/>
        <p:cNvGrpSpPr/>
        <p:nvPr/>
      </p:nvGrpSpPr>
      <p:grpSpPr>
        <a:xfrm>
          <a:off x="0" y="0"/>
          <a:ext cx="0" cy="0"/>
          <a:chOff x="0" y="0"/>
          <a:chExt cx="0" cy="0"/>
        </a:xfrm>
      </p:grpSpPr>
      <p:sp>
        <p:nvSpPr>
          <p:cNvPr id="170" name="Google Shape;170;p54"/>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PT Serif"/>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1" name="Google Shape;171;p54"/>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2"/>
              </a:buClr>
              <a:buSzPts val="2400"/>
              <a:buNone/>
              <a:defRPr sz="2400"/>
            </a:lvl1pPr>
            <a:lvl2pPr lvl="1" algn="ctr">
              <a:lnSpc>
                <a:spcPct val="90000"/>
              </a:lnSpc>
              <a:spcBef>
                <a:spcPts val="500"/>
              </a:spcBef>
              <a:spcAft>
                <a:spcPts val="0"/>
              </a:spcAft>
              <a:buClr>
                <a:schemeClr val="dk2"/>
              </a:buClr>
              <a:buSzPts val="2000"/>
              <a:buNone/>
              <a:defRPr sz="2000"/>
            </a:lvl2pPr>
            <a:lvl3pPr lvl="2" algn="ctr">
              <a:lnSpc>
                <a:spcPct val="90000"/>
              </a:lnSpc>
              <a:spcBef>
                <a:spcPts val="500"/>
              </a:spcBef>
              <a:spcAft>
                <a:spcPts val="0"/>
              </a:spcAft>
              <a:buClr>
                <a:schemeClr val="dk2"/>
              </a:buClr>
              <a:buSzPts val="1800"/>
              <a:buNone/>
              <a:defRPr sz="1800"/>
            </a:lvl3pPr>
            <a:lvl4pPr lvl="3" algn="ctr">
              <a:lnSpc>
                <a:spcPct val="90000"/>
              </a:lnSpc>
              <a:spcBef>
                <a:spcPts val="500"/>
              </a:spcBef>
              <a:spcAft>
                <a:spcPts val="0"/>
              </a:spcAft>
              <a:buClr>
                <a:schemeClr val="dk2"/>
              </a:buClr>
              <a:buSzPts val="1600"/>
              <a:buNone/>
              <a:defRPr sz="1600"/>
            </a:lvl4pPr>
            <a:lvl5pPr lvl="4" algn="ctr">
              <a:lnSpc>
                <a:spcPct val="90000"/>
              </a:lnSpc>
              <a:spcBef>
                <a:spcPts val="500"/>
              </a:spcBef>
              <a:spcAft>
                <a:spcPts val="0"/>
              </a:spcAft>
              <a:buClr>
                <a:schemeClr val="dk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72" name="Google Shape;172;p54"/>
          <p:cNvSpPr txBox="1">
            <a:spLocks noGrp="1"/>
          </p:cNvSpPr>
          <p:nvPr>
            <p:ph type="dt" idx="10"/>
          </p:nvPr>
        </p:nvSpPr>
        <p:spPr>
          <a:xfrm>
            <a:off x="325244"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3" name="Google Shape;173;p54"/>
          <p:cNvSpPr txBox="1">
            <a:spLocks noGrp="1"/>
          </p:cNvSpPr>
          <p:nvPr>
            <p:ph type="ftr" idx="11"/>
          </p:nvPr>
        </p:nvSpPr>
        <p:spPr>
          <a:xfrm>
            <a:off x="7380732" y="6356350"/>
            <a:ext cx="41148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4" name="Google Shape;174;p54"/>
          <p:cNvSpPr txBox="1">
            <a:spLocks noGrp="1"/>
          </p:cNvSpPr>
          <p:nvPr>
            <p:ph type="sldNum" idx="12"/>
          </p:nvPr>
        </p:nvSpPr>
        <p:spPr>
          <a:xfrm>
            <a:off x="11483006" y="6356350"/>
            <a:ext cx="40605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2_Two Content">
  <p:cSld name="2_Two Content">
    <p:spTree>
      <p:nvGrpSpPr>
        <p:cNvPr id="1" name="Shape 30"/>
        <p:cNvGrpSpPr/>
        <p:nvPr/>
      </p:nvGrpSpPr>
      <p:grpSpPr>
        <a:xfrm>
          <a:off x="0" y="0"/>
          <a:ext cx="0" cy="0"/>
          <a:chOff x="0" y="0"/>
          <a:chExt cx="0" cy="0"/>
        </a:xfrm>
      </p:grpSpPr>
      <p:sp>
        <p:nvSpPr>
          <p:cNvPr id="31" name="Google Shape;31;p32"/>
          <p:cNvSpPr/>
          <p:nvPr/>
        </p:nvSpPr>
        <p:spPr>
          <a:xfrm>
            <a:off x="6096000" y="0"/>
            <a:ext cx="6104239" cy="68580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2" name="Google Shape;32;p32"/>
          <p:cNvSpPr txBox="1">
            <a:spLocks noGrp="1"/>
          </p:cNvSpPr>
          <p:nvPr>
            <p:ph type="title"/>
          </p:nvPr>
        </p:nvSpPr>
        <p:spPr>
          <a:xfrm>
            <a:off x="320246" y="2270681"/>
            <a:ext cx="5273246" cy="1348217"/>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rgbClr val="014479"/>
              </a:buClr>
              <a:buSzPts val="3600"/>
              <a:buFont typeface="PT Serif"/>
              <a:buNone/>
              <a:defRPr>
                <a:solidFill>
                  <a:srgbClr val="01447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3" name="Google Shape;33;p32"/>
          <p:cNvSpPr txBox="1">
            <a:spLocks noGrp="1"/>
          </p:cNvSpPr>
          <p:nvPr>
            <p:ph type="ftr" idx="11"/>
          </p:nvPr>
        </p:nvSpPr>
        <p:spPr>
          <a:xfrm>
            <a:off x="7372695" y="6356350"/>
            <a:ext cx="41148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sz="1200" b="0" i="0">
                <a:solidFill>
                  <a:srgbClr val="8A8A8A"/>
                </a:solidFill>
                <a:latin typeface="Source Sans Pro"/>
                <a:ea typeface="Source Sans Pro"/>
                <a:cs typeface="Source Sans Pro"/>
                <a:sym typeface="Source Sans Pro"/>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32"/>
          <p:cNvSpPr txBox="1">
            <a:spLocks noGrp="1"/>
          </p:cNvSpPr>
          <p:nvPr>
            <p:ph type="sldNum" idx="12"/>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35" name="Google Shape;35;p32"/>
          <p:cNvSpPr txBox="1">
            <a:spLocks noGrp="1"/>
          </p:cNvSpPr>
          <p:nvPr>
            <p:ph type="body" idx="1"/>
          </p:nvPr>
        </p:nvSpPr>
        <p:spPr>
          <a:xfrm>
            <a:off x="320246" y="3618898"/>
            <a:ext cx="5273246" cy="1788039"/>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accent2"/>
              </a:buClr>
              <a:buSzPts val="1120"/>
              <a:buFont typeface="Noto Sans Symbols"/>
              <a:buNone/>
              <a:defRPr sz="1600">
                <a:solidFill>
                  <a:schemeClr val="accent1"/>
                </a:solidFill>
              </a:defRPr>
            </a:lvl1pPr>
            <a:lvl2pPr marL="914400" lvl="1" indent="-228600" algn="l">
              <a:lnSpc>
                <a:spcPct val="90000"/>
              </a:lnSpc>
              <a:spcBef>
                <a:spcPts val="500"/>
              </a:spcBef>
              <a:spcAft>
                <a:spcPts val="0"/>
              </a:spcAft>
              <a:buClr>
                <a:schemeClr val="accent2"/>
              </a:buClr>
              <a:buSzPts val="1260"/>
              <a:buFont typeface="Noto Sans Symbols"/>
              <a:buNone/>
              <a:defRPr/>
            </a:lvl2pPr>
            <a:lvl3pPr marL="1371600" lvl="2" indent="-228600" algn="l">
              <a:lnSpc>
                <a:spcPct val="90000"/>
              </a:lnSpc>
              <a:spcBef>
                <a:spcPts val="500"/>
              </a:spcBef>
              <a:spcAft>
                <a:spcPts val="0"/>
              </a:spcAft>
              <a:buClr>
                <a:schemeClr val="accent2"/>
              </a:buClr>
              <a:buSzPts val="1120"/>
              <a:buFont typeface="Noto Sans Symbols"/>
              <a:buNone/>
              <a:defRPr/>
            </a:lvl3pPr>
            <a:lvl4pPr marL="1828800" lvl="3" indent="-228600" algn="l">
              <a:lnSpc>
                <a:spcPct val="90000"/>
              </a:lnSpc>
              <a:spcBef>
                <a:spcPts val="500"/>
              </a:spcBef>
              <a:spcAft>
                <a:spcPts val="0"/>
              </a:spcAft>
              <a:buClr>
                <a:schemeClr val="accent2"/>
              </a:buClr>
              <a:buSzPts val="980"/>
              <a:buFont typeface="Noto Sans Symbols"/>
              <a:buNone/>
              <a:defRPr/>
            </a:lvl4pPr>
            <a:lvl5pPr marL="2286000" lvl="4" indent="-228600" algn="l">
              <a:lnSpc>
                <a:spcPct val="90000"/>
              </a:lnSpc>
              <a:spcBef>
                <a:spcPts val="500"/>
              </a:spcBef>
              <a:spcAft>
                <a:spcPts val="0"/>
              </a:spcAft>
              <a:buClr>
                <a:schemeClr val="accent2"/>
              </a:buClr>
              <a:buSzPts val="980"/>
              <a:buFont typeface="Noto Sans Symbols"/>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4_Title Slide">
  <p:cSld name="4_Title Slide">
    <p:bg>
      <p:bgPr>
        <a:solidFill>
          <a:schemeClr val="accent1"/>
        </a:solidFill>
        <a:effectLst/>
      </p:bgPr>
    </p:bg>
    <p:spTree>
      <p:nvGrpSpPr>
        <p:cNvPr id="1" name="Shape 36"/>
        <p:cNvGrpSpPr/>
        <p:nvPr/>
      </p:nvGrpSpPr>
      <p:grpSpPr>
        <a:xfrm>
          <a:off x="0" y="0"/>
          <a:ext cx="0" cy="0"/>
          <a:chOff x="0" y="0"/>
          <a:chExt cx="0" cy="0"/>
        </a:xfrm>
      </p:grpSpPr>
      <p:sp>
        <p:nvSpPr>
          <p:cNvPr id="37" name="Google Shape;37;p33"/>
          <p:cNvSpPr txBox="1">
            <a:spLocks noGrp="1"/>
          </p:cNvSpPr>
          <p:nvPr>
            <p:ph type="ctrTitle"/>
          </p:nvPr>
        </p:nvSpPr>
        <p:spPr>
          <a:xfrm>
            <a:off x="341868" y="2612711"/>
            <a:ext cx="7261656" cy="1632577"/>
          </a:xfrm>
          <a:prstGeom prst="rect">
            <a:avLst/>
          </a:prstGeom>
          <a:noFill/>
          <a:ln>
            <a:noFill/>
          </a:ln>
        </p:spPr>
        <p:txBody>
          <a:bodyPr spcFirstLastPara="1" wrap="square" lIns="91425" tIns="45700" rIns="91425" bIns="45700" anchor="t" anchorCtr="0">
            <a:noAutofit/>
          </a:bodyPr>
          <a:lstStyle>
            <a:lvl1pPr lvl="0" algn="l">
              <a:lnSpc>
                <a:spcPct val="90000"/>
              </a:lnSpc>
              <a:spcBef>
                <a:spcPts val="0"/>
              </a:spcBef>
              <a:spcAft>
                <a:spcPts val="0"/>
              </a:spcAft>
              <a:buClr>
                <a:schemeClr val="lt1"/>
              </a:buClr>
              <a:buSzPts val="6600"/>
              <a:buFont typeface="PT Serif"/>
              <a:buNone/>
              <a:defRPr sz="66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33"/>
          <p:cNvSpPr txBox="1">
            <a:spLocks noGrp="1"/>
          </p:cNvSpPr>
          <p:nvPr>
            <p:ph type="body" idx="1"/>
          </p:nvPr>
        </p:nvSpPr>
        <p:spPr>
          <a:xfrm>
            <a:off x="341868" y="2198312"/>
            <a:ext cx="4246607" cy="36665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b="0" i="0">
                <a:solidFill>
                  <a:schemeClr val="lt1"/>
                </a:solidFill>
                <a:latin typeface="Source Sans Pro"/>
                <a:ea typeface="Source Sans Pro"/>
                <a:cs typeface="Source Sans Pro"/>
                <a:sym typeface="Source Sans Pro"/>
              </a:defRPr>
            </a:lvl1pPr>
            <a:lvl2pPr marL="914400" lvl="1" indent="-228600" algn="l">
              <a:lnSpc>
                <a:spcPct val="90000"/>
              </a:lnSpc>
              <a:spcBef>
                <a:spcPts val="500"/>
              </a:spcBef>
              <a:spcAft>
                <a:spcPts val="0"/>
              </a:spcAft>
              <a:buClr>
                <a:schemeClr val="lt1"/>
              </a:buClr>
              <a:buSzPts val="1800"/>
              <a:buNone/>
              <a:defRPr>
                <a:solidFill>
                  <a:schemeClr val="lt1"/>
                </a:solidFill>
              </a:defRPr>
            </a:lvl2pPr>
            <a:lvl3pPr marL="1371600" lvl="2" indent="-330200" algn="l">
              <a:lnSpc>
                <a:spcPct val="90000"/>
              </a:lnSpc>
              <a:spcBef>
                <a:spcPts val="500"/>
              </a:spcBef>
              <a:spcAft>
                <a:spcPts val="0"/>
              </a:spcAft>
              <a:buClr>
                <a:schemeClr val="lt1"/>
              </a:buClr>
              <a:buSzPts val="1600"/>
              <a:buChar char="•"/>
              <a:defRPr>
                <a:solidFill>
                  <a:schemeClr val="lt1"/>
                </a:solidFill>
              </a:defRPr>
            </a:lvl3pPr>
            <a:lvl4pPr marL="1828800" lvl="3" indent="-317500" algn="l">
              <a:lnSpc>
                <a:spcPct val="90000"/>
              </a:lnSpc>
              <a:spcBef>
                <a:spcPts val="500"/>
              </a:spcBef>
              <a:spcAft>
                <a:spcPts val="0"/>
              </a:spcAft>
              <a:buClr>
                <a:schemeClr val="lt1"/>
              </a:buClr>
              <a:buSzPts val="1400"/>
              <a:buChar char="•"/>
              <a:defRPr>
                <a:solidFill>
                  <a:schemeClr val="lt1"/>
                </a:solidFill>
              </a:defRPr>
            </a:lvl4pPr>
            <a:lvl5pPr marL="2286000" lvl="4" indent="-317500" algn="l">
              <a:lnSpc>
                <a:spcPct val="90000"/>
              </a:lnSpc>
              <a:spcBef>
                <a:spcPts val="500"/>
              </a:spcBef>
              <a:spcAft>
                <a:spcPts val="0"/>
              </a:spcAft>
              <a:buClr>
                <a:schemeClr val="lt1"/>
              </a:buClr>
              <a:buSzPts val="14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9" name="Google Shape;39;p33"/>
          <p:cNvSpPr txBox="1">
            <a:spLocks noGrp="1"/>
          </p:cNvSpPr>
          <p:nvPr>
            <p:ph type="ftr" idx="11"/>
          </p:nvPr>
        </p:nvSpPr>
        <p:spPr>
          <a:xfrm>
            <a:off x="7372695" y="6356350"/>
            <a:ext cx="41148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sz="1200" b="0" i="0">
                <a:solidFill>
                  <a:srgbClr val="8A8A8A"/>
                </a:solidFill>
                <a:latin typeface="Source Sans Pro"/>
                <a:ea typeface="Source Sans Pro"/>
                <a:cs typeface="Source Sans Pro"/>
                <a:sym typeface="Source Sans Pro"/>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0" name="Google Shape;40;p33"/>
          <p:cNvSpPr txBox="1">
            <a:spLocks noGrp="1"/>
          </p:cNvSpPr>
          <p:nvPr>
            <p:ph type="sldNum" idx="12"/>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5_Two Content">
  <p:cSld name="5_Two Content">
    <p:spTree>
      <p:nvGrpSpPr>
        <p:cNvPr id="1" name="Shape 41"/>
        <p:cNvGrpSpPr/>
        <p:nvPr/>
      </p:nvGrpSpPr>
      <p:grpSpPr>
        <a:xfrm>
          <a:off x="0" y="0"/>
          <a:ext cx="0" cy="0"/>
          <a:chOff x="0" y="0"/>
          <a:chExt cx="0" cy="0"/>
        </a:xfrm>
      </p:grpSpPr>
      <p:sp>
        <p:nvSpPr>
          <p:cNvPr id="42" name="Google Shape;42;p34"/>
          <p:cNvSpPr txBox="1">
            <a:spLocks noGrp="1"/>
          </p:cNvSpPr>
          <p:nvPr>
            <p:ph type="body" idx="1"/>
          </p:nvPr>
        </p:nvSpPr>
        <p:spPr>
          <a:xfrm>
            <a:off x="320245" y="1721708"/>
            <a:ext cx="6311213" cy="4351338"/>
          </a:xfrm>
          <a:prstGeom prst="rect">
            <a:avLst/>
          </a:prstGeom>
          <a:noFill/>
          <a:ln>
            <a:noFill/>
          </a:ln>
        </p:spPr>
        <p:txBody>
          <a:bodyPr spcFirstLastPara="1" wrap="square" lIns="91425" tIns="45700" rIns="91425" bIns="45700" anchor="t" anchorCtr="0">
            <a:normAutofit/>
          </a:bodyPr>
          <a:lstStyle>
            <a:lvl1pPr marL="457200" lvl="0" indent="-317500" algn="l">
              <a:lnSpc>
                <a:spcPct val="90000"/>
              </a:lnSpc>
              <a:spcBef>
                <a:spcPts val="1000"/>
              </a:spcBef>
              <a:spcAft>
                <a:spcPts val="0"/>
              </a:spcAft>
              <a:buClr>
                <a:schemeClr val="accent2"/>
              </a:buClr>
              <a:buSzPts val="1400"/>
              <a:buFont typeface="Noto Sans Symbols"/>
              <a:buChar char="▪"/>
              <a:defRPr sz="2000"/>
            </a:lvl1pPr>
            <a:lvl2pPr marL="914400" lvl="1" indent="-308610" algn="l">
              <a:lnSpc>
                <a:spcPct val="90000"/>
              </a:lnSpc>
              <a:spcBef>
                <a:spcPts val="500"/>
              </a:spcBef>
              <a:spcAft>
                <a:spcPts val="0"/>
              </a:spcAft>
              <a:buClr>
                <a:schemeClr val="accent2"/>
              </a:buClr>
              <a:buSzPts val="1260"/>
              <a:buFont typeface="Noto Sans Symbols"/>
              <a:buChar char="▪"/>
              <a:defRPr sz="1800"/>
            </a:lvl2pPr>
            <a:lvl3pPr marL="1371600" lvl="2" indent="-299719" algn="l">
              <a:lnSpc>
                <a:spcPct val="90000"/>
              </a:lnSpc>
              <a:spcBef>
                <a:spcPts val="500"/>
              </a:spcBef>
              <a:spcAft>
                <a:spcPts val="0"/>
              </a:spcAft>
              <a:buClr>
                <a:schemeClr val="accent2"/>
              </a:buClr>
              <a:buSzPts val="1120"/>
              <a:buFont typeface="Noto Sans Symbols"/>
              <a:buChar char="▪"/>
              <a:defRPr sz="1600"/>
            </a:lvl3pPr>
            <a:lvl4pPr marL="1828800" lvl="3" indent="-290830" algn="l">
              <a:lnSpc>
                <a:spcPct val="90000"/>
              </a:lnSpc>
              <a:spcBef>
                <a:spcPts val="500"/>
              </a:spcBef>
              <a:spcAft>
                <a:spcPts val="0"/>
              </a:spcAft>
              <a:buClr>
                <a:schemeClr val="accent2"/>
              </a:buClr>
              <a:buSzPts val="980"/>
              <a:buFont typeface="Noto Sans Symbols"/>
              <a:buChar char="▪"/>
              <a:defRPr sz="1400"/>
            </a:lvl4pPr>
            <a:lvl5pPr marL="2286000" lvl="4" indent="-290829" algn="l">
              <a:lnSpc>
                <a:spcPct val="90000"/>
              </a:lnSpc>
              <a:spcBef>
                <a:spcPts val="500"/>
              </a:spcBef>
              <a:spcAft>
                <a:spcPts val="0"/>
              </a:spcAft>
              <a:buClr>
                <a:schemeClr val="accent2"/>
              </a:buClr>
              <a:buSzPts val="980"/>
              <a:buFont typeface="Noto Sans Symbols"/>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3" name="Google Shape;43;p34"/>
          <p:cNvSpPr txBox="1">
            <a:spLocks noGrp="1"/>
          </p:cNvSpPr>
          <p:nvPr>
            <p:ph type="ftr" idx="11"/>
          </p:nvPr>
        </p:nvSpPr>
        <p:spPr>
          <a:xfrm>
            <a:off x="7372695" y="6356350"/>
            <a:ext cx="41148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sz="1200" b="0" i="0">
                <a:solidFill>
                  <a:srgbClr val="8A8A8A"/>
                </a:solidFill>
                <a:latin typeface="Source Sans Pro"/>
                <a:ea typeface="Source Sans Pro"/>
                <a:cs typeface="Source Sans Pro"/>
                <a:sym typeface="Source Sans Pro"/>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4" name="Google Shape;44;p34"/>
          <p:cNvSpPr txBox="1">
            <a:spLocks noGrp="1"/>
          </p:cNvSpPr>
          <p:nvPr>
            <p:ph type="sldNum" idx="12"/>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45" name="Google Shape;45;p34"/>
          <p:cNvSpPr>
            <a:spLocks noGrp="1"/>
          </p:cNvSpPr>
          <p:nvPr>
            <p:ph type="pic" idx="2"/>
          </p:nvPr>
        </p:nvSpPr>
        <p:spPr>
          <a:xfrm>
            <a:off x="7372696" y="0"/>
            <a:ext cx="4819304" cy="6858000"/>
          </a:xfrm>
          <a:prstGeom prst="rect">
            <a:avLst/>
          </a:prstGeom>
          <a:noFill/>
          <a:ln>
            <a:noFill/>
          </a:ln>
        </p:spPr>
      </p:sp>
      <p:sp>
        <p:nvSpPr>
          <p:cNvPr id="46" name="Google Shape;46;p34"/>
          <p:cNvSpPr txBox="1">
            <a:spLocks noGrp="1"/>
          </p:cNvSpPr>
          <p:nvPr>
            <p:ph type="title"/>
          </p:nvPr>
        </p:nvSpPr>
        <p:spPr>
          <a:xfrm>
            <a:off x="312812" y="831349"/>
            <a:ext cx="11353800" cy="746983"/>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3600"/>
              <a:buFont typeface="PT Serif"/>
              <a:buNone/>
              <a:defRPr>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34"/>
          <p:cNvSpPr txBox="1">
            <a:spLocks noGrp="1"/>
          </p:cNvSpPr>
          <p:nvPr>
            <p:ph type="body" idx="3"/>
          </p:nvPr>
        </p:nvSpPr>
        <p:spPr>
          <a:xfrm>
            <a:off x="327680" y="486053"/>
            <a:ext cx="4246607" cy="36665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400"/>
              <a:buNone/>
              <a:defRPr sz="1400" b="0" i="0">
                <a:solidFill>
                  <a:schemeClr val="dk1"/>
                </a:solidFill>
                <a:latin typeface="Source Sans Pro"/>
                <a:ea typeface="Source Sans Pro"/>
                <a:cs typeface="Source Sans Pro"/>
                <a:sym typeface="Source Sans Pro"/>
              </a:defRPr>
            </a:lvl1pPr>
            <a:lvl2pPr marL="914400" lvl="1" indent="-228600" algn="l">
              <a:lnSpc>
                <a:spcPct val="90000"/>
              </a:lnSpc>
              <a:spcBef>
                <a:spcPts val="500"/>
              </a:spcBef>
              <a:spcAft>
                <a:spcPts val="0"/>
              </a:spcAft>
              <a:buClr>
                <a:schemeClr val="lt1"/>
              </a:buClr>
              <a:buSzPts val="1800"/>
              <a:buNone/>
              <a:defRPr>
                <a:solidFill>
                  <a:schemeClr val="lt1"/>
                </a:solidFill>
              </a:defRPr>
            </a:lvl2pPr>
            <a:lvl3pPr marL="1371600" lvl="2" indent="-330200" algn="l">
              <a:lnSpc>
                <a:spcPct val="90000"/>
              </a:lnSpc>
              <a:spcBef>
                <a:spcPts val="500"/>
              </a:spcBef>
              <a:spcAft>
                <a:spcPts val="0"/>
              </a:spcAft>
              <a:buClr>
                <a:schemeClr val="lt1"/>
              </a:buClr>
              <a:buSzPts val="1600"/>
              <a:buChar char="•"/>
              <a:defRPr>
                <a:solidFill>
                  <a:schemeClr val="lt1"/>
                </a:solidFill>
              </a:defRPr>
            </a:lvl3pPr>
            <a:lvl4pPr marL="1828800" lvl="3" indent="-317500" algn="l">
              <a:lnSpc>
                <a:spcPct val="90000"/>
              </a:lnSpc>
              <a:spcBef>
                <a:spcPts val="500"/>
              </a:spcBef>
              <a:spcAft>
                <a:spcPts val="0"/>
              </a:spcAft>
              <a:buClr>
                <a:schemeClr val="lt1"/>
              </a:buClr>
              <a:buSzPts val="1400"/>
              <a:buChar char="•"/>
              <a:defRPr>
                <a:solidFill>
                  <a:schemeClr val="lt1"/>
                </a:solidFill>
              </a:defRPr>
            </a:lvl4pPr>
            <a:lvl5pPr marL="2286000" lvl="4" indent="-317500" algn="l">
              <a:lnSpc>
                <a:spcPct val="90000"/>
              </a:lnSpc>
              <a:spcBef>
                <a:spcPts val="500"/>
              </a:spcBef>
              <a:spcAft>
                <a:spcPts val="0"/>
              </a:spcAft>
              <a:buClr>
                <a:schemeClr val="lt1"/>
              </a:buClr>
              <a:buSzPts val="14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1_Title and Content" type="obj">
  <p:cSld name="OBJECT">
    <p:spTree>
      <p:nvGrpSpPr>
        <p:cNvPr id="1" name="Shape 48"/>
        <p:cNvGrpSpPr/>
        <p:nvPr/>
      </p:nvGrpSpPr>
      <p:grpSpPr>
        <a:xfrm>
          <a:off x="0" y="0"/>
          <a:ext cx="0" cy="0"/>
          <a:chOff x="0" y="0"/>
          <a:chExt cx="0" cy="0"/>
        </a:xfrm>
      </p:grpSpPr>
      <p:sp>
        <p:nvSpPr>
          <p:cNvPr id="49" name="Google Shape;49;p35"/>
          <p:cNvSpPr txBox="1">
            <a:spLocks noGrp="1"/>
          </p:cNvSpPr>
          <p:nvPr>
            <p:ph type="title"/>
          </p:nvPr>
        </p:nvSpPr>
        <p:spPr>
          <a:xfrm>
            <a:off x="312812" y="373491"/>
            <a:ext cx="11353800" cy="746983"/>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3600"/>
              <a:buFont typeface="PT Serif"/>
              <a:buNone/>
              <a:defRPr>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35"/>
          <p:cNvSpPr txBox="1">
            <a:spLocks noGrp="1"/>
          </p:cNvSpPr>
          <p:nvPr>
            <p:ph type="body" idx="1"/>
          </p:nvPr>
        </p:nvSpPr>
        <p:spPr>
          <a:xfrm>
            <a:off x="320246" y="1253331"/>
            <a:ext cx="11353800" cy="4351338"/>
          </a:xfrm>
          <a:prstGeom prst="rect">
            <a:avLst/>
          </a:prstGeom>
          <a:noFill/>
          <a:ln>
            <a:noFill/>
          </a:ln>
        </p:spPr>
        <p:txBody>
          <a:bodyPr spcFirstLastPara="1" wrap="square" lIns="91425" tIns="45700" rIns="91425" bIns="45700" anchor="t" anchorCtr="0">
            <a:normAutofit/>
          </a:bodyPr>
          <a:lstStyle>
            <a:lvl1pPr marL="457200" lvl="0" indent="-317500" algn="l">
              <a:lnSpc>
                <a:spcPct val="90000"/>
              </a:lnSpc>
              <a:spcBef>
                <a:spcPts val="1000"/>
              </a:spcBef>
              <a:spcAft>
                <a:spcPts val="0"/>
              </a:spcAft>
              <a:buClr>
                <a:schemeClr val="accent2"/>
              </a:buClr>
              <a:buSzPts val="1400"/>
              <a:buFont typeface="Noto Sans Symbols"/>
              <a:buChar char="▪"/>
              <a:defRPr/>
            </a:lvl1pPr>
            <a:lvl2pPr marL="914400" lvl="1" indent="-308610" algn="l">
              <a:lnSpc>
                <a:spcPct val="90000"/>
              </a:lnSpc>
              <a:spcBef>
                <a:spcPts val="500"/>
              </a:spcBef>
              <a:spcAft>
                <a:spcPts val="0"/>
              </a:spcAft>
              <a:buClr>
                <a:schemeClr val="accent2"/>
              </a:buClr>
              <a:buSzPts val="1260"/>
              <a:buFont typeface="Noto Sans Symbols"/>
              <a:buChar char="▪"/>
              <a:defRPr/>
            </a:lvl2pPr>
            <a:lvl3pPr marL="1371600" lvl="2" indent="-299719" algn="l">
              <a:lnSpc>
                <a:spcPct val="90000"/>
              </a:lnSpc>
              <a:spcBef>
                <a:spcPts val="500"/>
              </a:spcBef>
              <a:spcAft>
                <a:spcPts val="0"/>
              </a:spcAft>
              <a:buClr>
                <a:schemeClr val="accent2"/>
              </a:buClr>
              <a:buSzPts val="1120"/>
              <a:buFont typeface="Noto Sans Symbols"/>
              <a:buChar char="▪"/>
              <a:defRPr/>
            </a:lvl3pPr>
            <a:lvl4pPr marL="1828800" lvl="3" indent="-290830" algn="l">
              <a:lnSpc>
                <a:spcPct val="90000"/>
              </a:lnSpc>
              <a:spcBef>
                <a:spcPts val="500"/>
              </a:spcBef>
              <a:spcAft>
                <a:spcPts val="0"/>
              </a:spcAft>
              <a:buClr>
                <a:schemeClr val="accent2"/>
              </a:buClr>
              <a:buSzPts val="980"/>
              <a:buFont typeface="Noto Sans Symbols"/>
              <a:buChar char="▪"/>
              <a:defRPr/>
            </a:lvl4pPr>
            <a:lvl5pPr marL="2286000" lvl="4" indent="-290829" algn="l">
              <a:lnSpc>
                <a:spcPct val="90000"/>
              </a:lnSpc>
              <a:spcBef>
                <a:spcPts val="500"/>
              </a:spcBef>
              <a:spcAft>
                <a:spcPts val="0"/>
              </a:spcAft>
              <a:buClr>
                <a:schemeClr val="accent2"/>
              </a:buClr>
              <a:buSzPts val="980"/>
              <a:buFont typeface="Noto Sans Symbols"/>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1" name="Google Shape;51;p35"/>
          <p:cNvSpPr txBox="1">
            <a:spLocks noGrp="1"/>
          </p:cNvSpPr>
          <p:nvPr>
            <p:ph type="ftr" idx="11"/>
          </p:nvPr>
        </p:nvSpPr>
        <p:spPr>
          <a:xfrm>
            <a:off x="7372695" y="6356350"/>
            <a:ext cx="41148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sz="1200" b="0" i="0">
                <a:solidFill>
                  <a:srgbClr val="8A8A8A"/>
                </a:solidFill>
                <a:latin typeface="Source Sans Pro"/>
                <a:ea typeface="Source Sans Pro"/>
                <a:cs typeface="Source Sans Pro"/>
                <a:sym typeface="Source Sans Pro"/>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35"/>
          <p:cNvSpPr txBox="1">
            <a:spLocks noGrp="1"/>
          </p:cNvSpPr>
          <p:nvPr>
            <p:ph type="sldNum" idx="12"/>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3"/>
        <p:cNvGrpSpPr/>
        <p:nvPr/>
      </p:nvGrpSpPr>
      <p:grpSpPr>
        <a:xfrm>
          <a:off x="0" y="0"/>
          <a:ext cx="0" cy="0"/>
          <a:chOff x="0" y="0"/>
          <a:chExt cx="0" cy="0"/>
        </a:xfrm>
      </p:grpSpPr>
      <p:sp>
        <p:nvSpPr>
          <p:cNvPr id="54" name="Google Shape;54;p50"/>
          <p:cNvSpPr txBox="1">
            <a:spLocks noGrp="1"/>
          </p:cNvSpPr>
          <p:nvPr>
            <p:ph type="title"/>
          </p:nvPr>
        </p:nvSpPr>
        <p:spPr>
          <a:xfrm>
            <a:off x="302632" y="372559"/>
            <a:ext cx="10515600" cy="1325563"/>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3600"/>
              <a:buFont typeface="PT Serif"/>
              <a:buNone/>
              <a:defRPr>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50"/>
          <p:cNvSpPr txBox="1">
            <a:spLocks noGrp="1"/>
          </p:cNvSpPr>
          <p:nvPr>
            <p:ph type="dt" idx="10"/>
          </p:nvPr>
        </p:nvSpPr>
        <p:spPr>
          <a:xfrm>
            <a:off x="325244"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50"/>
          <p:cNvSpPr txBox="1">
            <a:spLocks noGrp="1"/>
          </p:cNvSpPr>
          <p:nvPr>
            <p:ph type="ftr" idx="11"/>
          </p:nvPr>
        </p:nvSpPr>
        <p:spPr>
          <a:xfrm>
            <a:off x="7380732" y="6356350"/>
            <a:ext cx="41148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 name="Google Shape;57;p50"/>
          <p:cNvSpPr txBox="1">
            <a:spLocks noGrp="1"/>
          </p:cNvSpPr>
          <p:nvPr>
            <p:ph type="sldNum" idx="12"/>
          </p:nvPr>
        </p:nvSpPr>
        <p:spPr>
          <a:xfrm>
            <a:off x="11483006" y="6356350"/>
            <a:ext cx="40605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8_Title Slide">
  <p:cSld name="8_Title Slide">
    <p:bg>
      <p:bgPr>
        <a:solidFill>
          <a:srgbClr val="BFE4FF"/>
        </a:solidFill>
        <a:effectLst/>
      </p:bgPr>
    </p:bg>
    <p:spTree>
      <p:nvGrpSpPr>
        <p:cNvPr id="1" name="Shape 58"/>
        <p:cNvGrpSpPr/>
        <p:nvPr/>
      </p:nvGrpSpPr>
      <p:grpSpPr>
        <a:xfrm>
          <a:off x="0" y="0"/>
          <a:ext cx="0" cy="0"/>
          <a:chOff x="0" y="0"/>
          <a:chExt cx="0" cy="0"/>
        </a:xfrm>
      </p:grpSpPr>
      <p:sp>
        <p:nvSpPr>
          <p:cNvPr id="59" name="Google Shape;59;p36"/>
          <p:cNvSpPr txBox="1">
            <a:spLocks noGrp="1"/>
          </p:cNvSpPr>
          <p:nvPr>
            <p:ph type="ctrTitle"/>
          </p:nvPr>
        </p:nvSpPr>
        <p:spPr>
          <a:xfrm>
            <a:off x="341868" y="2612711"/>
            <a:ext cx="7261656" cy="1632577"/>
          </a:xfrm>
          <a:prstGeom prst="rect">
            <a:avLst/>
          </a:prstGeom>
          <a:noFill/>
          <a:ln>
            <a:noFill/>
          </a:ln>
        </p:spPr>
        <p:txBody>
          <a:bodyPr spcFirstLastPara="1" wrap="square" lIns="91425" tIns="45700" rIns="91425" bIns="45700" anchor="t" anchorCtr="0">
            <a:noAutofit/>
          </a:bodyPr>
          <a:lstStyle>
            <a:lvl1pPr lvl="0" algn="l">
              <a:lnSpc>
                <a:spcPct val="90000"/>
              </a:lnSpc>
              <a:spcBef>
                <a:spcPts val="0"/>
              </a:spcBef>
              <a:spcAft>
                <a:spcPts val="0"/>
              </a:spcAft>
              <a:buClr>
                <a:schemeClr val="dk2"/>
              </a:buClr>
              <a:buSzPts val="6600"/>
              <a:buFont typeface="PT Serif"/>
              <a:buNone/>
              <a:defRPr sz="6600">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36"/>
          <p:cNvSpPr txBox="1">
            <a:spLocks noGrp="1"/>
          </p:cNvSpPr>
          <p:nvPr>
            <p:ph type="body" idx="1"/>
          </p:nvPr>
        </p:nvSpPr>
        <p:spPr>
          <a:xfrm>
            <a:off x="341868" y="2198312"/>
            <a:ext cx="4246607" cy="36665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2"/>
              </a:buClr>
              <a:buSzPts val="1600"/>
              <a:buNone/>
              <a:defRPr sz="1600" b="0" i="0">
                <a:solidFill>
                  <a:schemeClr val="dk2"/>
                </a:solidFill>
                <a:latin typeface="Source Sans Pro"/>
                <a:ea typeface="Source Sans Pro"/>
                <a:cs typeface="Source Sans Pro"/>
                <a:sym typeface="Source Sans Pro"/>
              </a:defRPr>
            </a:lvl1pPr>
            <a:lvl2pPr marL="914400" lvl="1" indent="-228600" algn="l">
              <a:lnSpc>
                <a:spcPct val="90000"/>
              </a:lnSpc>
              <a:spcBef>
                <a:spcPts val="500"/>
              </a:spcBef>
              <a:spcAft>
                <a:spcPts val="0"/>
              </a:spcAft>
              <a:buClr>
                <a:schemeClr val="lt1"/>
              </a:buClr>
              <a:buSzPts val="1800"/>
              <a:buNone/>
              <a:defRPr>
                <a:solidFill>
                  <a:schemeClr val="lt1"/>
                </a:solidFill>
              </a:defRPr>
            </a:lvl2pPr>
            <a:lvl3pPr marL="1371600" lvl="2" indent="-330200" algn="l">
              <a:lnSpc>
                <a:spcPct val="90000"/>
              </a:lnSpc>
              <a:spcBef>
                <a:spcPts val="500"/>
              </a:spcBef>
              <a:spcAft>
                <a:spcPts val="0"/>
              </a:spcAft>
              <a:buClr>
                <a:schemeClr val="lt1"/>
              </a:buClr>
              <a:buSzPts val="1600"/>
              <a:buChar char="•"/>
              <a:defRPr>
                <a:solidFill>
                  <a:schemeClr val="lt1"/>
                </a:solidFill>
              </a:defRPr>
            </a:lvl3pPr>
            <a:lvl4pPr marL="1828800" lvl="3" indent="-317500" algn="l">
              <a:lnSpc>
                <a:spcPct val="90000"/>
              </a:lnSpc>
              <a:spcBef>
                <a:spcPts val="500"/>
              </a:spcBef>
              <a:spcAft>
                <a:spcPts val="0"/>
              </a:spcAft>
              <a:buClr>
                <a:schemeClr val="lt1"/>
              </a:buClr>
              <a:buSzPts val="1400"/>
              <a:buChar char="•"/>
              <a:defRPr>
                <a:solidFill>
                  <a:schemeClr val="lt1"/>
                </a:solidFill>
              </a:defRPr>
            </a:lvl4pPr>
            <a:lvl5pPr marL="2286000" lvl="4" indent="-317500" algn="l">
              <a:lnSpc>
                <a:spcPct val="90000"/>
              </a:lnSpc>
              <a:spcBef>
                <a:spcPts val="500"/>
              </a:spcBef>
              <a:spcAft>
                <a:spcPts val="0"/>
              </a:spcAft>
              <a:buClr>
                <a:schemeClr val="lt1"/>
              </a:buClr>
              <a:buSzPts val="14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1" name="Google Shape;61;p36"/>
          <p:cNvSpPr txBox="1">
            <a:spLocks noGrp="1"/>
          </p:cNvSpPr>
          <p:nvPr>
            <p:ph type="ftr" idx="11"/>
          </p:nvPr>
        </p:nvSpPr>
        <p:spPr>
          <a:xfrm>
            <a:off x="7372695" y="6356350"/>
            <a:ext cx="41148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sz="1200" b="0" i="0">
                <a:solidFill>
                  <a:srgbClr val="8A8A8A"/>
                </a:solidFill>
                <a:latin typeface="Source Sans Pro"/>
                <a:ea typeface="Source Sans Pro"/>
                <a:cs typeface="Source Sans Pro"/>
                <a:sym typeface="Source Sans Pro"/>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36"/>
          <p:cNvSpPr txBox="1">
            <a:spLocks noGrp="1"/>
          </p:cNvSpPr>
          <p:nvPr>
            <p:ph type="sldNum" idx="12"/>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63"/>
        <p:cNvGrpSpPr/>
        <p:nvPr/>
      </p:nvGrpSpPr>
      <p:grpSpPr>
        <a:xfrm>
          <a:off x="0" y="0"/>
          <a:ext cx="0" cy="0"/>
          <a:chOff x="0" y="0"/>
          <a:chExt cx="0" cy="0"/>
        </a:xfrm>
      </p:grpSpPr>
      <p:sp>
        <p:nvSpPr>
          <p:cNvPr id="64" name="Google Shape;64;p37"/>
          <p:cNvSpPr txBox="1">
            <a:spLocks noGrp="1"/>
          </p:cNvSpPr>
          <p:nvPr>
            <p:ph type="title"/>
          </p:nvPr>
        </p:nvSpPr>
        <p:spPr>
          <a:xfrm>
            <a:off x="312812" y="831349"/>
            <a:ext cx="11353800" cy="746983"/>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3600"/>
              <a:buFont typeface="PT Serif"/>
              <a:buNone/>
              <a:defRPr>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5" name="Google Shape;65;p37"/>
          <p:cNvSpPr txBox="1">
            <a:spLocks noGrp="1"/>
          </p:cNvSpPr>
          <p:nvPr>
            <p:ph type="body" idx="1"/>
          </p:nvPr>
        </p:nvSpPr>
        <p:spPr>
          <a:xfrm>
            <a:off x="327000" y="1697046"/>
            <a:ext cx="11353800" cy="4351338"/>
          </a:xfrm>
          <a:prstGeom prst="rect">
            <a:avLst/>
          </a:prstGeom>
          <a:noFill/>
          <a:ln>
            <a:noFill/>
          </a:ln>
        </p:spPr>
        <p:txBody>
          <a:bodyPr spcFirstLastPara="1" wrap="square" lIns="91425" tIns="45700" rIns="91425" bIns="45700" anchor="t" anchorCtr="0">
            <a:normAutofit/>
          </a:bodyPr>
          <a:lstStyle>
            <a:lvl1pPr marL="457200" lvl="0" indent="-317500" algn="l">
              <a:lnSpc>
                <a:spcPct val="90000"/>
              </a:lnSpc>
              <a:spcBef>
                <a:spcPts val="1000"/>
              </a:spcBef>
              <a:spcAft>
                <a:spcPts val="0"/>
              </a:spcAft>
              <a:buClr>
                <a:schemeClr val="accent2"/>
              </a:buClr>
              <a:buSzPts val="1400"/>
              <a:buFont typeface="Noto Sans Symbols"/>
              <a:buChar char="▪"/>
              <a:defRPr/>
            </a:lvl1pPr>
            <a:lvl2pPr marL="914400" lvl="1" indent="-308610" algn="l">
              <a:lnSpc>
                <a:spcPct val="90000"/>
              </a:lnSpc>
              <a:spcBef>
                <a:spcPts val="500"/>
              </a:spcBef>
              <a:spcAft>
                <a:spcPts val="0"/>
              </a:spcAft>
              <a:buClr>
                <a:schemeClr val="accent2"/>
              </a:buClr>
              <a:buSzPts val="1260"/>
              <a:buFont typeface="Noto Sans Symbols"/>
              <a:buChar char="▪"/>
              <a:defRPr/>
            </a:lvl2pPr>
            <a:lvl3pPr marL="1371600" lvl="2" indent="-299719" algn="l">
              <a:lnSpc>
                <a:spcPct val="90000"/>
              </a:lnSpc>
              <a:spcBef>
                <a:spcPts val="500"/>
              </a:spcBef>
              <a:spcAft>
                <a:spcPts val="0"/>
              </a:spcAft>
              <a:buClr>
                <a:schemeClr val="accent2"/>
              </a:buClr>
              <a:buSzPts val="1120"/>
              <a:buFont typeface="Noto Sans Symbols"/>
              <a:buChar char="▪"/>
              <a:defRPr/>
            </a:lvl3pPr>
            <a:lvl4pPr marL="1828800" lvl="3" indent="-290830" algn="l">
              <a:lnSpc>
                <a:spcPct val="90000"/>
              </a:lnSpc>
              <a:spcBef>
                <a:spcPts val="500"/>
              </a:spcBef>
              <a:spcAft>
                <a:spcPts val="0"/>
              </a:spcAft>
              <a:buClr>
                <a:schemeClr val="accent2"/>
              </a:buClr>
              <a:buSzPts val="980"/>
              <a:buFont typeface="Noto Sans Symbols"/>
              <a:buChar char="▪"/>
              <a:defRPr/>
            </a:lvl4pPr>
            <a:lvl5pPr marL="2286000" lvl="4" indent="-290829" algn="l">
              <a:lnSpc>
                <a:spcPct val="90000"/>
              </a:lnSpc>
              <a:spcBef>
                <a:spcPts val="500"/>
              </a:spcBef>
              <a:spcAft>
                <a:spcPts val="0"/>
              </a:spcAft>
              <a:buClr>
                <a:schemeClr val="accent2"/>
              </a:buClr>
              <a:buSzPts val="980"/>
              <a:buFont typeface="Noto Sans Symbols"/>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6" name="Google Shape;66;p37"/>
          <p:cNvSpPr txBox="1">
            <a:spLocks noGrp="1"/>
          </p:cNvSpPr>
          <p:nvPr>
            <p:ph type="dt" idx="10"/>
          </p:nvPr>
        </p:nvSpPr>
        <p:spPr>
          <a:xfrm>
            <a:off x="325244"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37"/>
          <p:cNvSpPr txBox="1">
            <a:spLocks noGrp="1"/>
          </p:cNvSpPr>
          <p:nvPr>
            <p:ph type="ftr" idx="11"/>
          </p:nvPr>
        </p:nvSpPr>
        <p:spPr>
          <a:xfrm>
            <a:off x="7380732" y="6356350"/>
            <a:ext cx="41148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8" name="Google Shape;68;p37"/>
          <p:cNvSpPr txBox="1">
            <a:spLocks noGrp="1"/>
          </p:cNvSpPr>
          <p:nvPr>
            <p:ph type="sldNum" idx="12"/>
          </p:nvPr>
        </p:nvSpPr>
        <p:spPr>
          <a:xfrm>
            <a:off x="11483006" y="6356350"/>
            <a:ext cx="40605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69" name="Google Shape;69;p37"/>
          <p:cNvSpPr txBox="1">
            <a:spLocks noGrp="1"/>
          </p:cNvSpPr>
          <p:nvPr>
            <p:ph type="body" idx="2"/>
          </p:nvPr>
        </p:nvSpPr>
        <p:spPr>
          <a:xfrm>
            <a:off x="327680" y="486053"/>
            <a:ext cx="4246607" cy="36665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400"/>
              <a:buNone/>
              <a:defRPr sz="1400" b="0" i="0">
                <a:solidFill>
                  <a:schemeClr val="dk1"/>
                </a:solidFill>
                <a:latin typeface="Source Sans Pro"/>
                <a:ea typeface="Source Sans Pro"/>
                <a:cs typeface="Source Sans Pro"/>
                <a:sym typeface="Source Sans Pro"/>
              </a:defRPr>
            </a:lvl1pPr>
            <a:lvl2pPr marL="914400" lvl="1" indent="-228600" algn="l">
              <a:lnSpc>
                <a:spcPct val="90000"/>
              </a:lnSpc>
              <a:spcBef>
                <a:spcPts val="500"/>
              </a:spcBef>
              <a:spcAft>
                <a:spcPts val="0"/>
              </a:spcAft>
              <a:buClr>
                <a:schemeClr val="lt1"/>
              </a:buClr>
              <a:buSzPts val="1800"/>
              <a:buNone/>
              <a:defRPr>
                <a:solidFill>
                  <a:schemeClr val="lt1"/>
                </a:solidFill>
              </a:defRPr>
            </a:lvl2pPr>
            <a:lvl3pPr marL="1371600" lvl="2" indent="-330200" algn="l">
              <a:lnSpc>
                <a:spcPct val="90000"/>
              </a:lnSpc>
              <a:spcBef>
                <a:spcPts val="500"/>
              </a:spcBef>
              <a:spcAft>
                <a:spcPts val="0"/>
              </a:spcAft>
              <a:buClr>
                <a:schemeClr val="lt1"/>
              </a:buClr>
              <a:buSzPts val="1600"/>
              <a:buChar char="•"/>
              <a:defRPr>
                <a:solidFill>
                  <a:schemeClr val="lt1"/>
                </a:solidFill>
              </a:defRPr>
            </a:lvl3pPr>
            <a:lvl4pPr marL="1828800" lvl="3" indent="-317500" algn="l">
              <a:lnSpc>
                <a:spcPct val="90000"/>
              </a:lnSpc>
              <a:spcBef>
                <a:spcPts val="500"/>
              </a:spcBef>
              <a:spcAft>
                <a:spcPts val="0"/>
              </a:spcAft>
              <a:buClr>
                <a:schemeClr val="lt1"/>
              </a:buClr>
              <a:buSzPts val="1400"/>
              <a:buChar char="•"/>
              <a:defRPr>
                <a:solidFill>
                  <a:schemeClr val="lt1"/>
                </a:solidFill>
              </a:defRPr>
            </a:lvl4pPr>
            <a:lvl5pPr marL="2286000" lvl="4" indent="-317500" algn="l">
              <a:lnSpc>
                <a:spcPct val="90000"/>
              </a:lnSpc>
              <a:spcBef>
                <a:spcPts val="500"/>
              </a:spcBef>
              <a:spcAft>
                <a:spcPts val="0"/>
              </a:spcAft>
              <a:buClr>
                <a:schemeClr val="lt1"/>
              </a:buClr>
              <a:buSzPts val="14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29"/>
          <p:cNvSpPr txBox="1">
            <a:spLocks noGrp="1"/>
          </p:cNvSpPr>
          <p:nvPr>
            <p:ph type="title"/>
          </p:nvPr>
        </p:nvSpPr>
        <p:spPr>
          <a:xfrm>
            <a:off x="310376" y="365125"/>
            <a:ext cx="10515600" cy="1325563"/>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0"/>
              </a:spcBef>
              <a:spcAft>
                <a:spcPts val="0"/>
              </a:spcAft>
              <a:buClr>
                <a:schemeClr val="dk1"/>
              </a:buClr>
              <a:buSzPts val="3600"/>
              <a:buFont typeface="PT Serif"/>
              <a:buNone/>
              <a:defRPr sz="3600" b="0" i="0" u="none" strike="noStrike" cap="none">
                <a:solidFill>
                  <a:schemeClr val="dk1"/>
                </a:solidFill>
                <a:latin typeface="PT Serif"/>
                <a:ea typeface="PT Serif"/>
                <a:cs typeface="PT Serif"/>
                <a:sym typeface="PT Serif"/>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29"/>
          <p:cNvSpPr txBox="1">
            <a:spLocks noGrp="1"/>
          </p:cNvSpPr>
          <p:nvPr>
            <p:ph type="body" idx="1"/>
          </p:nvPr>
        </p:nvSpPr>
        <p:spPr>
          <a:xfrm>
            <a:off x="310376" y="1825625"/>
            <a:ext cx="11462524" cy="4351338"/>
          </a:xfrm>
          <a:prstGeom prst="rect">
            <a:avLst/>
          </a:prstGeom>
          <a:noFill/>
          <a:ln>
            <a:noFill/>
          </a:ln>
        </p:spPr>
        <p:txBody>
          <a:bodyPr spcFirstLastPara="1" wrap="square" lIns="91425" tIns="45700" rIns="91425" bIns="45700" anchor="t" anchorCtr="0">
            <a:normAutofit/>
          </a:bodyPr>
          <a:lstStyle>
            <a:lvl1pPr marL="457200" marR="0" lvl="0" indent="-355600" algn="l" rtl="0">
              <a:lnSpc>
                <a:spcPct val="90000"/>
              </a:lnSpc>
              <a:spcBef>
                <a:spcPts val="1000"/>
              </a:spcBef>
              <a:spcAft>
                <a:spcPts val="0"/>
              </a:spcAft>
              <a:buClr>
                <a:schemeClr val="dk2"/>
              </a:buClr>
              <a:buSzPts val="2000"/>
              <a:buFont typeface="Arial"/>
              <a:buChar char="•"/>
              <a:defRPr sz="2000" b="0" i="0" u="none" strike="noStrike" cap="none">
                <a:solidFill>
                  <a:schemeClr val="dk2"/>
                </a:solidFill>
                <a:latin typeface="PT Serif"/>
                <a:ea typeface="PT Serif"/>
                <a:cs typeface="PT Serif"/>
                <a:sym typeface="PT Serif"/>
              </a:defRPr>
            </a:lvl1pPr>
            <a:lvl2pPr marL="914400" marR="0" lvl="1" indent="-342900" algn="l" rtl="0">
              <a:lnSpc>
                <a:spcPct val="90000"/>
              </a:lnSpc>
              <a:spcBef>
                <a:spcPts val="500"/>
              </a:spcBef>
              <a:spcAft>
                <a:spcPts val="0"/>
              </a:spcAft>
              <a:buClr>
                <a:schemeClr val="dk2"/>
              </a:buClr>
              <a:buSzPts val="1800"/>
              <a:buFont typeface="Arial"/>
              <a:buChar char="•"/>
              <a:defRPr sz="1800" b="0" i="0" u="none" strike="noStrike" cap="none">
                <a:solidFill>
                  <a:schemeClr val="dk2"/>
                </a:solidFill>
                <a:latin typeface="PT Serif"/>
                <a:ea typeface="PT Serif"/>
                <a:cs typeface="PT Serif"/>
                <a:sym typeface="PT Serif"/>
              </a:defRPr>
            </a:lvl2pPr>
            <a:lvl3pPr marL="1371600" marR="0" lvl="2" indent="-330200" algn="l" rtl="0">
              <a:lnSpc>
                <a:spcPct val="90000"/>
              </a:lnSpc>
              <a:spcBef>
                <a:spcPts val="500"/>
              </a:spcBef>
              <a:spcAft>
                <a:spcPts val="0"/>
              </a:spcAft>
              <a:buClr>
                <a:schemeClr val="dk2"/>
              </a:buClr>
              <a:buSzPts val="1600"/>
              <a:buFont typeface="Arial"/>
              <a:buChar char="•"/>
              <a:defRPr sz="1600" b="0" i="0" u="none" strike="noStrike" cap="none">
                <a:solidFill>
                  <a:schemeClr val="dk2"/>
                </a:solidFill>
                <a:latin typeface="PT Serif"/>
                <a:ea typeface="PT Serif"/>
                <a:cs typeface="PT Serif"/>
                <a:sym typeface="PT Serif"/>
              </a:defRPr>
            </a:lvl3pPr>
            <a:lvl4pPr marL="1828800" marR="0" lvl="3" indent="-317500" algn="l" rtl="0">
              <a:lnSpc>
                <a:spcPct val="90000"/>
              </a:lnSpc>
              <a:spcBef>
                <a:spcPts val="500"/>
              </a:spcBef>
              <a:spcAft>
                <a:spcPts val="0"/>
              </a:spcAft>
              <a:buClr>
                <a:schemeClr val="dk2"/>
              </a:buClr>
              <a:buSzPts val="1400"/>
              <a:buFont typeface="Arial"/>
              <a:buChar char="•"/>
              <a:defRPr sz="1400" b="0" i="0" u="none" strike="noStrike" cap="none">
                <a:solidFill>
                  <a:schemeClr val="dk2"/>
                </a:solidFill>
                <a:latin typeface="PT Serif"/>
                <a:ea typeface="PT Serif"/>
                <a:cs typeface="PT Serif"/>
                <a:sym typeface="PT Serif"/>
              </a:defRPr>
            </a:lvl4pPr>
            <a:lvl5pPr marL="2286000" marR="0" lvl="4" indent="-317500" algn="l" rtl="0">
              <a:lnSpc>
                <a:spcPct val="90000"/>
              </a:lnSpc>
              <a:spcBef>
                <a:spcPts val="500"/>
              </a:spcBef>
              <a:spcAft>
                <a:spcPts val="0"/>
              </a:spcAft>
              <a:buClr>
                <a:schemeClr val="dk2"/>
              </a:buClr>
              <a:buSzPts val="1400"/>
              <a:buFont typeface="Arial"/>
              <a:buChar char="•"/>
              <a:defRPr sz="1400" b="0" i="0" u="none" strike="noStrike" cap="none">
                <a:solidFill>
                  <a:schemeClr val="dk2"/>
                </a:solidFill>
                <a:latin typeface="PT Serif"/>
                <a:ea typeface="PT Serif"/>
                <a:cs typeface="PT Serif"/>
                <a:sym typeface="PT Serif"/>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29"/>
          <p:cNvSpPr txBox="1">
            <a:spLocks noGrp="1"/>
          </p:cNvSpPr>
          <p:nvPr>
            <p:ph type="dt" idx="10"/>
          </p:nvPr>
        </p:nvSpPr>
        <p:spPr>
          <a:xfrm>
            <a:off x="325244"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A8A8A"/>
                </a:solidFill>
                <a:latin typeface="Source Sans Pro"/>
                <a:ea typeface="Source Sans Pro"/>
                <a:cs typeface="Source Sans Pro"/>
                <a:sym typeface="Source Sans Pro"/>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29"/>
          <p:cNvSpPr txBox="1">
            <a:spLocks noGrp="1"/>
          </p:cNvSpPr>
          <p:nvPr>
            <p:ph type="ftr" idx="11"/>
          </p:nvPr>
        </p:nvSpPr>
        <p:spPr>
          <a:xfrm>
            <a:off x="7380732" y="6356350"/>
            <a:ext cx="4114800" cy="365125"/>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rgbClr val="8A8A8A"/>
                </a:solidFill>
                <a:latin typeface="Source Sans Pro"/>
                <a:ea typeface="Source Sans Pro"/>
                <a:cs typeface="Source Sans Pro"/>
                <a:sym typeface="Source Sans Pro"/>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29"/>
          <p:cNvSpPr txBox="1">
            <a:spLocks noGrp="1"/>
          </p:cNvSpPr>
          <p:nvPr>
            <p:ph type="sldNum" idx="12"/>
          </p:nvPr>
        </p:nvSpPr>
        <p:spPr>
          <a:xfrm>
            <a:off x="11483006" y="6356350"/>
            <a:ext cx="406052"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3840">
          <p15:clr>
            <a:srgbClr val="F26B43"/>
          </p15:clr>
        </p15:guide>
        <p15:guide id="2" pos="264">
          <p15:clr>
            <a:srgbClr val="F26B43"/>
          </p15:clr>
        </p15:guide>
        <p15:guide id="3" pos="7416">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5.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department-of-veterans-affairs/va.gov-cms/issues/10374" TargetMode="External"/><Relationship Id="rId2" Type="http://schemas.openxmlformats.org/officeDocument/2006/relationships/notesSlide" Target="../notesSlides/notesSlide12.xml"/><Relationship Id="rId1" Type="http://schemas.openxmlformats.org/officeDocument/2006/relationships/slideLayout" Target="../slideLayouts/slideLayout6.xml"/><Relationship Id="rId5" Type="http://schemas.openxmlformats.org/officeDocument/2006/relationships/hyperlink" Target="https://app.zenhub.com/workspaces/1095b-tax-form-61e19735167b2500170b2146/issues/department-of-veterans-affairs/va.gov-team/45555" TargetMode="External"/><Relationship Id="rId4" Type="http://schemas.openxmlformats.org/officeDocument/2006/relationships/hyperlink" Target="https://github.com/department-of-veterans-affairs/va.gov-cms/issues/10327"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department-of-veterans-affairs/va.gov-team/blob/master/products/health-care/1095b-tax-form/Content/Feature%20toggle/Feature%20toggle%20on%20drupal%20page.png" TargetMode="External"/><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hyperlink" Target="https://app.zenhub.com/workspaces/1095b-tax-form-61e19735167b2500170b2146/issues/department-of-veterans-affairs/va.gov-team/45285" TargetMode="External"/><Relationship Id="rId5" Type="http://schemas.openxmlformats.org/officeDocument/2006/relationships/image" Target="../media/image31.png"/><Relationship Id="rId4" Type="http://schemas.openxmlformats.org/officeDocument/2006/relationships/hyperlink" Target="https://github.com/department-of-veterans-affairs/vets-website/pull/21926"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department-of-veterans-affairs/va.gov-team/blob/master/products/health-care/1095b-tax-form/product/Business%20owner%20brief%208.16.2022/Business%20Owner%20Presentation%208.16.2022%20vf%20F%20(2).pdf" TargetMode="External"/><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hyperlink" Target="https://app.zenhub.com/workspaces/1095b-tax-form-61e19735167b2500170b2146/issues/department-of-veterans-affairs/va.gov-team/45532" TargetMode="External"/><Relationship Id="rId5" Type="http://schemas.openxmlformats.org/officeDocument/2006/relationships/hyperlink" Target="https://app.zenhub.com/workspaces/1095b-tax-form-61e19735167b2500170b2146/issues/department-of-veterans-affairs/va.gov-team/45501" TargetMode="External"/><Relationship Id="rId4" Type="http://schemas.openxmlformats.org/officeDocument/2006/relationships/image" Target="../media/image32.png"/></Relationships>
</file>

<file path=ppt/slides/_rels/slide15.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hyperlink" Target="https://app.zenhub.com/workspaces/1095b-tax-form-61e19735167b2500170b2146/issues/department-of-veterans-affairs/va.gov-team/45325" TargetMode="External"/><Relationship Id="rId3" Type="http://schemas.openxmlformats.org/officeDocument/2006/relationships/hyperlink" Target="https://github.com/department-of-veterans-affairs/va.gov-team/tree/master/products/health-care/1095b-tax-form/Content/HEC/HEC%20Documents%20Spanish%20Opt-in" TargetMode="External"/><Relationship Id="rId7" Type="http://schemas.openxmlformats.org/officeDocument/2006/relationships/image" Target="../media/image33.png"/><Relationship Id="rId12" Type="http://schemas.openxmlformats.org/officeDocument/2006/relationships/hyperlink" Target="https://app.zenhub.com/workspaces/1095b-tax-form-61e19735167b2500170b2146/issues/department-of-veterans-affairs/va.gov-team/45326" TargetMode="External"/><Relationship Id="rId2" Type="http://schemas.openxmlformats.org/officeDocument/2006/relationships/notesSlide" Target="../notesSlides/notesSlide15.xml"/><Relationship Id="rId1" Type="http://schemas.openxmlformats.org/officeDocument/2006/relationships/slideLayout" Target="../slideLayouts/slideLayout6.xml"/><Relationship Id="rId6" Type="http://schemas.openxmlformats.org/officeDocument/2006/relationships/hyperlink" Target="https://github.com/department-of-veterans-affairs/va.gov-team/blob/master/products/health-care/1095b-tax-form/research/uat/research-plan.md" TargetMode="External"/><Relationship Id="rId11" Type="http://schemas.openxmlformats.org/officeDocument/2006/relationships/hyperlink" Target="https://app.zenhub.com/workspaces/1095b-tax-form-61e19735167b2500170b2146/issues/department-of-veterans-affairs/va.gov-team/45504" TargetMode="External"/><Relationship Id="rId5" Type="http://schemas.openxmlformats.org/officeDocument/2006/relationships/hyperlink" Target="https://app.zenhub.com/workspace/o/department-of-veterans-affairs/va.gov-team/issues/45846" TargetMode="External"/><Relationship Id="rId10" Type="http://schemas.openxmlformats.org/officeDocument/2006/relationships/hyperlink" Target="https://app.zenhub.com/workspaces/1095b-tax-form-61e19735167b2500170b2146/issues/department-of-veterans-affairs/va.gov-team/45532" TargetMode="External"/><Relationship Id="rId4" Type="http://schemas.openxmlformats.org/officeDocument/2006/relationships/hyperlink" Target="https://github.com/department-of-veterans-affairs/va.gov-team/tree/master/products/health-care/1095b-tax-form" TargetMode="External"/><Relationship Id="rId9" Type="http://schemas.openxmlformats.org/officeDocument/2006/relationships/hyperlink" Target="https://app.zenhub.com/workspaces/1095b-tax-form-61e19735167b2500170b2146/issues/department-of-veterans-affairs/va.gov-team/44810" TargetMode="External"/></Relationships>
</file>

<file path=ppt/slides/_rels/slide16.xml.rels><?xml version="1.0" encoding="UTF-8" standalone="yes"?>
<Relationships xmlns="http://schemas.openxmlformats.org/package/2006/relationships"><Relationship Id="rId3" Type="http://schemas.openxmlformats.org/officeDocument/2006/relationships/hyperlink" Target="https://gcc02.safelinks.protection.outlook.com/?url=https%3A%2F%2Fgithub.com%2Fdepartment-of-veterans-affairs%2Fva.gov-team%2Fissues%2F38079&amp;data=05%7C01%7C%7C42cb541c5afb4778df0708da7a4e6662%7Ce95f1b23abaf45ee821db7ab251ab3bf%7C0%7C0%7C637956774402864737%7CUnknown%7CTWFpbGZsb3d8eyJWIjoiMC4wLjAwMDAiLCJQIjoiV2luMzIiLCJBTiI6Ik1haWwiLCJXVCI6Mn0%3D%7C3000%7C%7C%7C&amp;sdata=QLhj91Ok2pHdUcdo%2B0CogLzTR2J5G1hDm36F6lALChM%3D&amp;reserved=0" TargetMode="External"/><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hyperlink" Target="https://github.com/department-of-veterans-affairs/va.gov-team/tree/master/products/health-care/health-apartment/Health%20Hub" TargetMode="External"/><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15.jpg"/><Relationship Id="rId13" Type="http://schemas.openxmlformats.org/officeDocument/2006/relationships/image" Target="../media/image20.png"/><Relationship Id="rId3" Type="http://schemas.openxmlformats.org/officeDocument/2006/relationships/image" Target="../media/image10.png"/><Relationship Id="rId7" Type="http://schemas.openxmlformats.org/officeDocument/2006/relationships/image" Target="../media/image14.jpg"/><Relationship Id="rId12" Type="http://schemas.openxmlformats.org/officeDocument/2006/relationships/image" Target="../media/image19.jpg"/><Relationship Id="rId2" Type="http://schemas.openxmlformats.org/officeDocument/2006/relationships/notesSlide" Target="../notesSlides/notesSlide2.xml"/><Relationship Id="rId16"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13.jpg"/><Relationship Id="rId11" Type="http://schemas.openxmlformats.org/officeDocument/2006/relationships/image" Target="../media/image18.jpg"/><Relationship Id="rId5" Type="http://schemas.openxmlformats.org/officeDocument/2006/relationships/image" Target="../media/image12.jpg"/><Relationship Id="rId15" Type="http://schemas.openxmlformats.org/officeDocument/2006/relationships/image" Target="../media/image22.png"/><Relationship Id="rId10" Type="http://schemas.openxmlformats.org/officeDocument/2006/relationships/image" Target="../media/image17.png"/><Relationship Id="rId4" Type="http://schemas.openxmlformats.org/officeDocument/2006/relationships/image" Target="../media/image11.jpg"/><Relationship Id="rId9" Type="http://schemas.openxmlformats.org/officeDocument/2006/relationships/image" Target="../media/image16.jpg"/><Relationship Id="rId14" Type="http://schemas.openxmlformats.org/officeDocument/2006/relationships/image" Target="../media/image21.jpg"/></Relationships>
</file>

<file path=ppt/slides/_rels/slide20.xml.rels><?xml version="1.0" encoding="UTF-8" standalone="yes"?>
<Relationships xmlns="http://schemas.openxmlformats.org/package/2006/relationships"><Relationship Id="rId3" Type="http://schemas.openxmlformats.org/officeDocument/2006/relationships/hyperlink" Target="https://github.com/department-of-veterans-affairs/va.gov-team/blob/master/products/health-care/1095b-tax-form/product/1095b-release-plan.md" TargetMode="External"/><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hyperlink" Target="https://github.com/department-of-veterans-affairs/va.gov-team/tree/master/products/health-care/1095b-tax-form" TargetMode="External"/></Relationships>
</file>

<file path=ppt/slides/_rels/slide21.xml.rels><?xml version="1.0" encoding="UTF-8" standalone="yes"?>
<Relationships xmlns="http://schemas.openxmlformats.org/package/2006/relationships"><Relationship Id="rId3" Type="http://schemas.openxmlformats.org/officeDocument/2006/relationships/hyperlink" Target="https://github.com/department-of-veterans-affairs/va.gov-team/blob/master/products/health-care/1095b-tax-form/product/Change%20request%20-%201095-B%20Opt-in%20to%20paperless%20delivery%20vF%20sent%20to%20HEC%208.11.22.pdf" TargetMode="External"/><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hyperlink" Target="https://github.com/department-of-veterans-affairs/va.gov-team/tree/master/products/health-care/1095b-tax-form" TargetMode="External"/></Relationships>
</file>

<file path=ppt/slides/_rels/slide22.xml.rels><?xml version="1.0" encoding="UTF-8" standalone="yes"?>
<Relationships xmlns="http://schemas.openxmlformats.org/package/2006/relationships"><Relationship Id="rId8" Type="http://schemas.openxmlformats.org/officeDocument/2006/relationships/hyperlink" Target="https://github.com/department-of-veterans-affairs/va.gov-team/blob/master/products/health-care/1095b-tax-form/product/VA%201095-B_user%20flows_2-4-22.pdf" TargetMode="External"/><Relationship Id="rId3" Type="http://schemas.openxmlformats.org/officeDocument/2006/relationships/hyperlink" Target="https://github.com/department-of-veterans-affairs/va.gov-team/blob/master/products/health-care/1095b-tax-form/product/1095b-release-plan.md" TargetMode="External"/><Relationship Id="rId7" Type="http://schemas.openxmlformats.org/officeDocument/2006/relationships/hyperlink" Target="https://github.com/department-of-veterans-affairs/va.gov-team/blob/master/platform/information-architecture/ia-reviews/health-1095-b.md" TargetMode="External"/><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hyperlink" Target="https://github.com/department-of-veterans-affairs/va.gov-team/tree/master/products/health-care/1095b-tax-form/design/Opt-in%20Profile%20Component%20designs%208.16.22" TargetMode="External"/><Relationship Id="rId5" Type="http://schemas.openxmlformats.org/officeDocument/2006/relationships/hyperlink" Target="https://github.com/department-of-veterans-affairs/va.gov-team/blob/master/products/health-care/1095b-tax-form/product/Business%20Owner%20Brief%2029JUL/1095-B%20Post-MVP%20Paperless%20Designs.pdf" TargetMode="External"/><Relationship Id="rId4" Type="http://schemas.openxmlformats.org/officeDocument/2006/relationships/hyperlink" Target="https://github.com/department-of-veterans-affairs/va.gov-team/blob/master/products/health-care/1095b-tax-form/product/1095B-Tax-Form-Product-Outline.md" TargetMode="External"/><Relationship Id="rId9" Type="http://schemas.openxmlformats.org/officeDocument/2006/relationships/hyperlink" Target="https://github.com/department-of-veterans-affairs/va.gov-team/blob/master/products/health-care/1095b-tax-form/Final%20documents/Crosslinks%20wayfinding%201095-B.pdf" TargetMode="External"/></Relationships>
</file>

<file path=ppt/slides/_rels/slide23.xml.rels><?xml version="1.0" encoding="UTF-8" standalone="yes"?>
<Relationships xmlns="http://schemas.openxmlformats.org/package/2006/relationships"><Relationship Id="rId3" Type="http://schemas.openxmlformats.org/officeDocument/2006/relationships/hyperlink" Target="https://github.com/department-of-veterans-affairs/va.gov-team/blob/master/products/health-care/1095b-tax-form/post-MVP%20future%20opt-in%20considerations/Change%20request%20-%201095-B%20Opt-in%20to%20paperless%20delivery%20vF%20sent%20to%20HEC%208.11.22.pdf" TargetMode="External"/><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hyperlink" Target="https://github.com/department-of-veterans-affairs/va.gov-team/blob/master/products/health-care/1095b-tax-form/post-MVP%20future%20opt-in%20considerations/1095-B%20Profile%20Notifications%206.23.2022.pdf" TargetMode="External"/><Relationship Id="rId5" Type="http://schemas.openxmlformats.org/officeDocument/2006/relationships/hyperlink" Target="https://github.com/department-of-veterans-affairs/va.gov-team/blob/master/products/health-care/1095b-tax-form/Content/Sample%20Veteran%20communication.pdf" TargetMode="External"/><Relationship Id="rId4" Type="http://schemas.openxmlformats.org/officeDocument/2006/relationships/hyperlink" Target="https://github.com/department-of-veterans-affairs/va.gov-team/blob/master/products/health-care/1095b-tax-form/product/Business%20Owner%20Brief%2029JUL/1095-B%20Post-MVP%20Paperless%20Designs.pdf" TargetMode="Externa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8" Type="http://schemas.openxmlformats.org/officeDocument/2006/relationships/hyperlink" Target="https://app.mural.co/t/departmentofveteransaffairs9999/m/departmentofveteransaffairs9999/1660325085162/f84d352328d60bef7c702d01fd82027b772a069e?sender=8c83b142-a238-4383-9c0b-033771279d0a" TargetMode="External"/><Relationship Id="rId13" Type="http://schemas.openxmlformats.org/officeDocument/2006/relationships/hyperlink" Target="https://app.zenhub.com/workspaces/1095b-tax-form-61e19735167b2500170b2146/issues/department-of-veterans-affairs/va.gov-team/45555" TargetMode="External"/><Relationship Id="rId18" Type="http://schemas.openxmlformats.org/officeDocument/2006/relationships/hyperlink" Target="https://app.zenhub.com/workspaces/1095b-tax-form-61e19735167b2500170b2146/issues/department-of-veterans-affairs/va.gov-team/45843" TargetMode="External"/><Relationship Id="rId3" Type="http://schemas.openxmlformats.org/officeDocument/2006/relationships/hyperlink" Target="https://app.zenhub.com/workspaces/myhealth-moteam-6261985a7d74510015ecc547/issues/department-of-veterans-affairs/va.gov-team/44721" TargetMode="External"/><Relationship Id="rId7" Type="http://schemas.openxmlformats.org/officeDocument/2006/relationships/hyperlink" Target="https://github.com/department-of-veterans-affairs/va.gov-team/tree/master/products/health-care/health-apartment/Health%20Hub/Research/Research%20%232/Perigean%20notes" TargetMode="External"/><Relationship Id="rId12" Type="http://schemas.openxmlformats.org/officeDocument/2006/relationships/hyperlink" Target="https://github.com/department-of-veterans-affairs/va.gov-team/blob/master/products/health-care/1095b-tax-form/Content/Feature%20toggle/feature%20toggle.png" TargetMode="External"/><Relationship Id="rId17" Type="http://schemas.openxmlformats.org/officeDocument/2006/relationships/hyperlink" Target="https://app.zenhub.com/workspaces/1095b-tax-form-61e19735167b2500170b2146/issues/department-of-veterans-affairs/va.gov-team/45325" TargetMode="External"/><Relationship Id="rId2" Type="http://schemas.openxmlformats.org/officeDocument/2006/relationships/notesSlide" Target="../notesSlides/notesSlide25.xml"/><Relationship Id="rId16" Type="http://schemas.openxmlformats.org/officeDocument/2006/relationships/hyperlink" Target="https://github.com/department-of-veterans-affairs/va.gov-team/blob/master/products/health-care/1095b-tax-form/research/uat/research-plan.md" TargetMode="External"/><Relationship Id="rId1" Type="http://schemas.openxmlformats.org/officeDocument/2006/relationships/slideLayout" Target="../slideLayouts/slideLayout2.xml"/><Relationship Id="rId6" Type="http://schemas.openxmlformats.org/officeDocument/2006/relationships/hyperlink" Target="https://app.zenhub.com/workspaces/myhealth-moteam-6261985a7d74510015ecc547/issues/department-of-veterans-affairs/va.gov-team/44961" TargetMode="External"/><Relationship Id="rId11" Type="http://schemas.openxmlformats.org/officeDocument/2006/relationships/hyperlink" Target="https://app.zenhub.com/workspaces/1095b-tax-form-61e19735167b2500170b2146/issues/department-of-veterans-affairs/va.gov-team/45285" TargetMode="External"/><Relationship Id="rId5" Type="http://schemas.openxmlformats.org/officeDocument/2006/relationships/hyperlink" Target="https://app.mural.co/t/innovationboards1199/m/innovationboards1199/1660230894440/b4ad806c0583386a8d837ad413e88dedf67f6cb2?sender=u9b5ed127a54b211ed0460603" TargetMode="External"/><Relationship Id="rId15" Type="http://schemas.openxmlformats.org/officeDocument/2006/relationships/hyperlink" Target="https://app.zenhub.com/workspaces/1095b-tax-form-61e19735167b2500170b2146/issues/department-of-veterans-affairs/va.gov-team/45326" TargetMode="External"/><Relationship Id="rId10" Type="http://schemas.openxmlformats.org/officeDocument/2006/relationships/hyperlink" Target="https://github.com/department-of-veterans-affairs/va.gov-team/blob/master/products/health-care/health-apartment/Health%20Hub/Research/Research%20%232/Synthesis%20modeling%20concept.md" TargetMode="External"/><Relationship Id="rId4" Type="http://schemas.openxmlformats.org/officeDocument/2006/relationships/hyperlink" Target="https://app.zenhub.com/workspaces/myhealth-moteam-6261985a7d74510015ecc547/issues/department-of-veterans-affairs/va.gov-team/44719" TargetMode="External"/><Relationship Id="rId9" Type="http://schemas.openxmlformats.org/officeDocument/2006/relationships/hyperlink" Target="https://app.zenhub.com/workspaces/myhealth-moteam-6261985a7d74510015ecc547/issues/department-of-veterans-affairs/va.gov-team/45553" TargetMode="External"/><Relationship Id="rId14" Type="http://schemas.openxmlformats.org/officeDocument/2006/relationships/hyperlink" Target="https://app.zenhub.com/workspaces/1095b-tax-form-61e19735167b2500170b2146/issues/department-of-veterans-affairs/va.gov-team/45522" TargetMode="External"/></Relationships>
</file>

<file path=ppt/slides/_rels/slide26.xml.rels><?xml version="1.0" encoding="UTF-8" standalone="yes"?>
<Relationships xmlns="http://schemas.openxmlformats.org/package/2006/relationships"><Relationship Id="rId8" Type="http://schemas.openxmlformats.org/officeDocument/2006/relationships/hyperlink" Target="https://app.zenhub.com/workspaces/1095b-tax-form-61e19735167b2500170b2146/issues/department-of-veterans-affairs/va.gov-team/45501" TargetMode="External"/><Relationship Id="rId13" Type="http://schemas.openxmlformats.org/officeDocument/2006/relationships/hyperlink" Target="https://app.zenhub.com/workspaces/1095b-tax-form-61e19735167b2500170b2146/issues/department-of-veterans-affairs/va.gov-team/45530" TargetMode="External"/><Relationship Id="rId18" Type="http://schemas.openxmlformats.org/officeDocument/2006/relationships/hyperlink" Target="https://app.zenhub.com/workspaces/1095b-tax-form-61e19735167b2500170b2146/issues/department-of-veterans-affairs/va.gov-team/45504" TargetMode="External"/><Relationship Id="rId3" Type="http://schemas.openxmlformats.org/officeDocument/2006/relationships/hyperlink" Target="https://app.zenhub.com/workspaces/1095b-tax-form-61e19735167b2500170b2146/issues/department-of-veterans-affairs/va.gov-team/44401" TargetMode="External"/><Relationship Id="rId21" Type="http://schemas.openxmlformats.org/officeDocument/2006/relationships/hyperlink" Target="https://app.zenhub.com/workspaces/1095b-tax-form-61e19735167b2500170b2146/issues/department-of-veterans-affairs/va.gov-team/45883" TargetMode="External"/><Relationship Id="rId7" Type="http://schemas.openxmlformats.org/officeDocument/2006/relationships/hyperlink" Target="https://app.zenhub.com/workspaces/1095b-tax-form-61e19735167b2500170b2146/issues/department-of-veterans-affairs/va.gov-team/44812" TargetMode="External"/><Relationship Id="rId12" Type="http://schemas.openxmlformats.org/officeDocument/2006/relationships/hyperlink" Target="https://github.com/department-of-veterans-affairs/va.gov-team/tree/master/products/health-care/1095b-tax-form/Content/HEC/HEC%20Documents%20Spanish%20Opt-in" TargetMode="External"/><Relationship Id="rId17" Type="http://schemas.openxmlformats.org/officeDocument/2006/relationships/hyperlink" Target="https://github.com/department-of-veterans-affairs/va.gov-team/tree/master/products/health-care/health-apartment/Health%20Hub" TargetMode="External"/><Relationship Id="rId2" Type="http://schemas.openxmlformats.org/officeDocument/2006/relationships/notesSlide" Target="../notesSlides/notesSlide26.xml"/><Relationship Id="rId16" Type="http://schemas.openxmlformats.org/officeDocument/2006/relationships/hyperlink" Target="https://app.zenhub.com/workspaces/myhealth-moteam-6261985a7d74510015ecc547/issues/department-of-veterans-affairs/va.gov-team/45108" TargetMode="External"/><Relationship Id="rId20" Type="http://schemas.openxmlformats.org/officeDocument/2006/relationships/hyperlink" Target="https://app.zenhub.com/workspaces/myhealth-moteam-6261985a7d74510015ecc547/issues/department-of-veterans-affairs/va.gov-team/45584" TargetMode="External"/><Relationship Id="rId1" Type="http://schemas.openxmlformats.org/officeDocument/2006/relationships/slideLayout" Target="../slideLayouts/slideLayout2.xml"/><Relationship Id="rId6" Type="http://schemas.openxmlformats.org/officeDocument/2006/relationships/hyperlink" Target="https://app.zenhub.com/workspaces/1095b-tax-form-61e19735167b2500170b2146/issues/department-of-veterans-affairs/va.gov-team/44811" TargetMode="External"/><Relationship Id="rId11" Type="http://schemas.openxmlformats.org/officeDocument/2006/relationships/hyperlink" Target="https://app.zenhub.com/workspaces/1095b-tax-form-61e19735167b2500170b2146/issues/department-of-veterans-affairs/va.gov-team/42158" TargetMode="External"/><Relationship Id="rId5" Type="http://schemas.openxmlformats.org/officeDocument/2006/relationships/hyperlink" Target="https://app.zenhub.com/workspaces/1095b-tax-form-61e19735167b2500170b2146/issues/department-of-veterans-affairs/va.gov-team/44810" TargetMode="External"/><Relationship Id="rId15" Type="http://schemas.openxmlformats.org/officeDocument/2006/relationships/hyperlink" Target="https://app.zenhub.com/workspaces/1095b-tax-form-61e19735167b2500170b2146/issues/department-of-veterans-affairs/va.gov-team/45104" TargetMode="External"/><Relationship Id="rId10" Type="http://schemas.openxmlformats.org/officeDocument/2006/relationships/hyperlink" Target="https://app.zenhub.com/workspaces/1095b-tax-form-61e19735167b2500170b2146/issues/department-of-veterans-affairs/va.gov-team/45532" TargetMode="External"/><Relationship Id="rId19" Type="http://schemas.openxmlformats.org/officeDocument/2006/relationships/hyperlink" Target="https://github.com/department-of-veterans-affairs/va.gov-team/tree/master/products/health-care/1095b-tax-form" TargetMode="External"/><Relationship Id="rId4" Type="http://schemas.openxmlformats.org/officeDocument/2006/relationships/hyperlink" Target="http://checklist" TargetMode="External"/><Relationship Id="rId9" Type="http://schemas.openxmlformats.org/officeDocument/2006/relationships/hyperlink" Target="https://github.com/department-of-veterans-affairs/va.gov-team/tree/master/products/health-care/1095b-tax-form/product/Business%20owner%20brief%208.16.2022" TargetMode="External"/><Relationship Id="rId14" Type="http://schemas.openxmlformats.org/officeDocument/2006/relationships/hyperlink" Target="https://github.com/department-of-veterans-affairs/va.gov-team/blob/master/products/health-care/1095b-tax-form/product/Change%20request%20-%201095-B%20Opt-in%20to%20paperless%20delivery%20vF%20sent%20to%20HEC%208.11.22.pdf" TargetMode="Externa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26.png"/><Relationship Id="rId4" Type="http://schemas.openxmlformats.org/officeDocument/2006/relationships/image" Target="../media/image25.png"/></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0.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s://github.com/department-of-veterans-affairs/va.gov-team/blob/master/products/health-care/1095b-tax-form/product/1095-B%20product%20document%20-%20How%20it%20works%20MVP%20Post%20MVP%20v.2%207.26.2022.pdf" TargetMode="External"/><Relationship Id="rId2" Type="http://schemas.openxmlformats.org/officeDocument/2006/relationships/notesSlide" Target="../notesSlides/notesSlide36.xml"/><Relationship Id="rId1" Type="http://schemas.openxmlformats.org/officeDocument/2006/relationships/slideLayout" Target="../slideLayouts/slideLayout7.xml"/><Relationship Id="rId4" Type="http://schemas.openxmlformats.org/officeDocument/2006/relationships/comments" Target="../comments/comment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5.xml"/><Relationship Id="rId5" Type="http://schemas.openxmlformats.org/officeDocument/2006/relationships/image" Target="../media/image29.png"/><Relationship Id="rId4" Type="http://schemas.openxmlformats.org/officeDocument/2006/relationships/image" Target="../media/image28.png"/></Relationships>
</file>

<file path=ppt/slides/_rels/slide8.xml.rels><?xml version="1.0" encoding="UTF-8" standalone="yes"?>
<Relationships xmlns="http://schemas.openxmlformats.org/package/2006/relationships"><Relationship Id="rId3" Type="http://schemas.openxmlformats.org/officeDocument/2006/relationships/hyperlink" Target="https://app.zenhub.com/workspaces/myhealth-moteam-6261985a7d74510015ecc547/issues/department-of-veterans-affairs/va.gov-team/44721" TargetMode="External"/><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hyperlink" Target="https://app.zenhub.com/workspaces/myhealth-moteam-6261985a7d74510015ecc547/issues/department-of-veterans-affairs/va.gov-team/45553" TargetMode="External"/><Relationship Id="rId5" Type="http://schemas.openxmlformats.org/officeDocument/2006/relationships/hyperlink" Target="https://app.zenhub.com/workspaces/myhealth-moteam-6261985a7d74510015ecc547/issues/department-of-veterans-affairs/va.gov-team/44961" TargetMode="External"/><Relationship Id="rId4" Type="http://schemas.openxmlformats.org/officeDocument/2006/relationships/hyperlink" Target="https://app.zenhub.com/workspaces/myhealth-moteam-6261985a7d74510015ecc547/issues/department-of-veterans-affairs/va.gov-team/44719" TargetMode="External"/></Relationships>
</file>

<file path=ppt/slides/_rels/slide9.xml.rels><?xml version="1.0" encoding="UTF-8" standalone="yes"?>
<Relationships xmlns="http://schemas.openxmlformats.org/package/2006/relationships"><Relationship Id="rId8" Type="http://schemas.openxmlformats.org/officeDocument/2006/relationships/hyperlink" Target="https://app.zenhub.com/workspaces/myhealth-moteam-6261985a7d74510015ecc547/issues/department-of-veterans-affairs/va.gov-team/44961" TargetMode="External"/><Relationship Id="rId3" Type="http://schemas.openxmlformats.org/officeDocument/2006/relationships/hyperlink" Target="https://app.mural.co/t/departmentofveteransaffairs9999/m/departmentofveteransaffairs9999/1660325085162/f84d352328d60bef7c702d01fd82027b772a069e?sender=ccc4a826-98a4-4cd2-9c40-b71ad749ef5c" TargetMode="External"/><Relationship Id="rId7" Type="http://schemas.openxmlformats.org/officeDocument/2006/relationships/hyperlink" Target="https://app.zenhub.com/workspaces/myhealth-moteam-6261985a7d74510015ecc547/issues/department-of-veterans-affairs/va.gov-team/44719" TargetMode="External"/><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hyperlink" Target="https://app.zenhub.com/workspaces/myhealth-moteam-6261985a7d74510015ecc547/issues/department-of-veterans-affairs/va.gov-team/44721" TargetMode="External"/><Relationship Id="rId5" Type="http://schemas.openxmlformats.org/officeDocument/2006/relationships/hyperlink" Target="https://github.com/department-of-veterans-affairs/va.gov-team/blob/master/products/health-care/health-apartment/Health%20Hub/Research/Research%20%232/Conversation%20Guide%20v2022-08-09.md" TargetMode="External"/><Relationship Id="rId4" Type="http://schemas.openxmlformats.org/officeDocument/2006/relationships/hyperlink" Target="https://github.com/department-of-veterans-affairs/va.gov-team/blob/master/products/health-care/health-apartment/Health%20Hub/Research/Research%20%232/Research%20Plan%202%20v2022-08-09.md" TargetMode="External"/><Relationship Id="rId9" Type="http://schemas.openxmlformats.org/officeDocument/2006/relationships/hyperlink" Target="https://app.zenhub.com/workspaces/myhealth-moteam-6261985a7d74510015ecc547/issues/department-of-veterans-affairs/va.gov-team/45553"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1"/>
          <p:cNvSpPr txBox="1">
            <a:spLocks noGrp="1"/>
          </p:cNvSpPr>
          <p:nvPr>
            <p:ph type="ctrTitle"/>
          </p:nvPr>
        </p:nvSpPr>
        <p:spPr>
          <a:xfrm>
            <a:off x="303123" y="2358316"/>
            <a:ext cx="7261656" cy="1632577"/>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6600"/>
              <a:buFont typeface="PT Serif"/>
              <a:buNone/>
            </a:pPr>
            <a:r>
              <a:rPr lang="en-US"/>
              <a:t>Sprint 9 Demo</a:t>
            </a:r>
            <a:endParaRPr/>
          </a:p>
        </p:txBody>
      </p:sp>
      <p:sp>
        <p:nvSpPr>
          <p:cNvPr id="180" name="Google Shape;180;p1"/>
          <p:cNvSpPr txBox="1">
            <a:spLocks noGrp="1"/>
          </p:cNvSpPr>
          <p:nvPr>
            <p:ph type="subTitle" idx="1"/>
          </p:nvPr>
        </p:nvSpPr>
        <p:spPr>
          <a:xfrm>
            <a:off x="341868" y="3625768"/>
            <a:ext cx="4852432" cy="365125"/>
          </a:xfrm>
          <a:prstGeom prst="rect">
            <a:avLst/>
          </a:prstGeom>
          <a:noFill/>
          <a:ln>
            <a:noFill/>
          </a:ln>
        </p:spPr>
        <p:txBody>
          <a:bodyPr spcFirstLastPara="1" wrap="square" lIns="91425" tIns="45700" rIns="91425" bIns="45700" anchor="t" anchorCtr="0">
            <a:normAutofit lnSpcReduction="10000"/>
          </a:bodyPr>
          <a:lstStyle/>
          <a:p>
            <a:pPr marL="0" lvl="0" indent="0" algn="l" rtl="0">
              <a:lnSpc>
                <a:spcPct val="90000"/>
              </a:lnSpc>
              <a:spcBef>
                <a:spcPts val="0"/>
              </a:spcBef>
              <a:spcAft>
                <a:spcPts val="0"/>
              </a:spcAft>
              <a:buClr>
                <a:schemeClr val="lt1"/>
              </a:buClr>
              <a:buSzPts val="2000"/>
              <a:buNone/>
            </a:pPr>
            <a:r>
              <a:rPr lang="en-US"/>
              <a:t>Tuesday, August 23rd , 2022</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53"/>
        <p:cNvGrpSpPr/>
        <p:nvPr/>
      </p:nvGrpSpPr>
      <p:grpSpPr>
        <a:xfrm>
          <a:off x="0" y="0"/>
          <a:ext cx="0" cy="0"/>
          <a:chOff x="0" y="0"/>
          <a:chExt cx="0" cy="0"/>
        </a:xfrm>
      </p:grpSpPr>
      <p:sp>
        <p:nvSpPr>
          <p:cNvPr id="454" name="Google Shape;454;p8"/>
          <p:cNvSpPr txBox="1">
            <a:spLocks noGrp="1"/>
          </p:cNvSpPr>
          <p:nvPr>
            <p:ph type="ctrTitle"/>
          </p:nvPr>
        </p:nvSpPr>
        <p:spPr>
          <a:xfrm>
            <a:off x="248880" y="2938176"/>
            <a:ext cx="8387120" cy="1632577"/>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6600"/>
              <a:buFont typeface="PT Serif"/>
              <a:buNone/>
            </a:pPr>
            <a:r>
              <a:rPr lang="en-US"/>
              <a:t>1095-B</a:t>
            </a:r>
            <a:endParaRPr/>
          </a:p>
        </p:txBody>
      </p:sp>
      <p:sp>
        <p:nvSpPr>
          <p:cNvPr id="455" name="Google Shape;455;p8"/>
          <p:cNvSpPr txBox="1">
            <a:spLocks noGrp="1"/>
          </p:cNvSpPr>
          <p:nvPr>
            <p:ph type="body" idx="1"/>
          </p:nvPr>
        </p:nvSpPr>
        <p:spPr>
          <a:xfrm>
            <a:off x="341868" y="2523777"/>
            <a:ext cx="4246607" cy="366651"/>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lt1"/>
              </a:buClr>
              <a:buSzPts val="1600"/>
              <a:buNone/>
            </a:pPr>
            <a:r>
              <a:rPr lang="en-US"/>
              <a:t>SPRINT 9 DEMO</a:t>
            </a:r>
            <a:endParaRPr/>
          </a:p>
        </p:txBody>
      </p:sp>
      <p:sp>
        <p:nvSpPr>
          <p:cNvPr id="456" name="Google Shape;456;p8"/>
          <p:cNvSpPr txBox="1">
            <a:spLocks noGrp="1"/>
          </p:cNvSpPr>
          <p:nvPr>
            <p:ph type="sldNum" idx="12"/>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10</a:t>
            </a:fld>
            <a:endParaRPr/>
          </a:p>
        </p:txBody>
      </p:sp>
      <p:sp>
        <p:nvSpPr>
          <p:cNvPr id="457" name="Google Shape;457;p8"/>
          <p:cNvSpPr txBox="1"/>
          <p:nvPr/>
        </p:nvSpPr>
        <p:spPr>
          <a:xfrm>
            <a:off x="419100" y="6408650"/>
            <a:ext cx="2723465" cy="276959"/>
          </a:xfrm>
          <a:prstGeom prst="rect">
            <a:avLst/>
          </a:prstGeom>
          <a:noFill/>
          <a:ln>
            <a:noFill/>
          </a:ln>
        </p:spPr>
        <p:txBody>
          <a:bodyPr spcFirstLastPara="1" wrap="square" lIns="0"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747C74"/>
                </a:solidFill>
                <a:latin typeface="Source Sans Pro"/>
                <a:ea typeface="Source Sans Pro"/>
                <a:cs typeface="Source Sans Pro"/>
                <a:sym typeface="Source Sans Pro"/>
              </a:rPr>
              <a:t>08-23 Sprint 9 Demo</a:t>
            </a:r>
            <a:endParaRPr sz="1800" b="0" i="0" u="none" strike="noStrike" cap="none">
              <a:solidFill>
                <a:srgbClr val="747C74"/>
              </a:solidFill>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6"/>
          <p:cNvSpPr/>
          <p:nvPr/>
        </p:nvSpPr>
        <p:spPr>
          <a:xfrm>
            <a:off x="9658934" y="1819090"/>
            <a:ext cx="968700" cy="4572000"/>
          </a:xfrm>
          <a:prstGeom prst="rect">
            <a:avLst/>
          </a:prstGeom>
          <a:solidFill>
            <a:srgbClr val="D3E9FF">
              <a:alpha val="4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DFFFD"/>
              </a:buClr>
              <a:buSzPts val="900"/>
              <a:buFont typeface="Calibri"/>
              <a:buNone/>
            </a:pPr>
            <a:endParaRPr sz="900" b="0" i="0" u="none" strike="noStrike" cap="none">
              <a:solidFill>
                <a:srgbClr val="FDFFFD"/>
              </a:solidFill>
              <a:latin typeface="PT Serif"/>
              <a:ea typeface="PT Serif"/>
              <a:cs typeface="PT Serif"/>
              <a:sym typeface="PT Serif"/>
            </a:endParaRPr>
          </a:p>
        </p:txBody>
      </p:sp>
      <p:sp>
        <p:nvSpPr>
          <p:cNvPr id="463" name="Google Shape;463;p6"/>
          <p:cNvSpPr txBox="1"/>
          <p:nvPr/>
        </p:nvSpPr>
        <p:spPr>
          <a:xfrm>
            <a:off x="1831746" y="1413476"/>
            <a:ext cx="616200" cy="277200"/>
          </a:xfrm>
          <a:prstGeom prst="rect">
            <a:avLst/>
          </a:prstGeom>
          <a:noFill/>
          <a:ln>
            <a:noFill/>
          </a:ln>
        </p:spPr>
        <p:txBody>
          <a:bodyPr spcFirstLastPara="1" wrap="square" lIns="0" tIns="0" rIns="0" bIns="0" anchor="b" anchorCtr="0">
            <a:spAutoFit/>
          </a:bodyPr>
          <a:lstStyle/>
          <a:p>
            <a:pPr marL="0" marR="0" lvl="0" indent="0" algn="ctr"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Century Gothic"/>
                <a:ea typeface="Century Gothic"/>
                <a:cs typeface="Century Gothic"/>
                <a:sym typeface="Century Gothic"/>
              </a:rPr>
              <a:t>SPRINT 7</a:t>
            </a:r>
            <a:endParaRPr sz="900" b="1" i="0" u="none" strike="noStrike" cap="none">
              <a:solidFill>
                <a:srgbClr val="202120"/>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Century Gothic"/>
                <a:ea typeface="Century Gothic"/>
                <a:cs typeface="Century Gothic"/>
                <a:sym typeface="Century Gothic"/>
              </a:rPr>
              <a:t>4/20 – 5/03</a:t>
            </a:r>
            <a:endParaRPr sz="1400" b="0" i="0" u="none" strike="noStrike" cap="none">
              <a:solidFill>
                <a:srgbClr val="000000"/>
              </a:solidFill>
              <a:latin typeface="Century Gothic"/>
              <a:ea typeface="Century Gothic"/>
              <a:cs typeface="Century Gothic"/>
              <a:sym typeface="Century Gothic"/>
            </a:endParaRPr>
          </a:p>
        </p:txBody>
      </p:sp>
      <p:sp>
        <p:nvSpPr>
          <p:cNvPr id="464" name="Google Shape;464;p6"/>
          <p:cNvSpPr/>
          <p:nvPr/>
        </p:nvSpPr>
        <p:spPr>
          <a:xfrm>
            <a:off x="1619015" y="2638391"/>
            <a:ext cx="82200" cy="82500"/>
          </a:xfrm>
          <a:prstGeom prst="ellipse">
            <a:avLst/>
          </a:prstGeom>
          <a:solidFill>
            <a:srgbClr val="202120"/>
          </a:solidFill>
          <a:ln w="9525" cap="flat" cmpd="sng">
            <a:solidFill>
              <a:srgbClr val="303A46"/>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202120"/>
              </a:buClr>
              <a:buSzPts val="900"/>
              <a:buFont typeface="Calibri"/>
              <a:buNone/>
            </a:pPr>
            <a:endParaRPr sz="900" b="0" i="0" u="none" strike="noStrike" cap="none">
              <a:solidFill>
                <a:srgbClr val="202120"/>
              </a:solidFill>
              <a:latin typeface="PT Serif"/>
              <a:ea typeface="PT Serif"/>
              <a:cs typeface="PT Serif"/>
              <a:sym typeface="PT Serif"/>
            </a:endParaRPr>
          </a:p>
        </p:txBody>
      </p:sp>
      <p:cxnSp>
        <p:nvCxnSpPr>
          <p:cNvPr id="465" name="Google Shape;465;p6"/>
          <p:cNvCxnSpPr/>
          <p:nvPr/>
        </p:nvCxnSpPr>
        <p:spPr>
          <a:xfrm flipH="1">
            <a:off x="2573278" y="1705658"/>
            <a:ext cx="25800" cy="4572000"/>
          </a:xfrm>
          <a:prstGeom prst="straightConnector1">
            <a:avLst/>
          </a:prstGeom>
          <a:noFill/>
          <a:ln w="9525" cap="flat" cmpd="sng">
            <a:solidFill>
              <a:srgbClr val="7F7F7F"/>
            </a:solidFill>
            <a:prstDash val="solid"/>
            <a:round/>
            <a:headEnd type="none" w="sm" len="sm"/>
            <a:tailEnd type="none" w="sm" len="sm"/>
          </a:ln>
        </p:spPr>
      </p:cxnSp>
      <p:cxnSp>
        <p:nvCxnSpPr>
          <p:cNvPr id="466" name="Google Shape;466;p6"/>
          <p:cNvCxnSpPr/>
          <p:nvPr/>
        </p:nvCxnSpPr>
        <p:spPr>
          <a:xfrm flipH="1">
            <a:off x="1545525" y="1703676"/>
            <a:ext cx="36900" cy="4572000"/>
          </a:xfrm>
          <a:prstGeom prst="straightConnector1">
            <a:avLst/>
          </a:prstGeom>
          <a:noFill/>
          <a:ln w="9525" cap="flat" cmpd="sng">
            <a:solidFill>
              <a:srgbClr val="7F7F7F"/>
            </a:solidFill>
            <a:prstDash val="solid"/>
            <a:round/>
            <a:headEnd type="none" w="sm" len="sm"/>
            <a:tailEnd type="none" w="sm" len="sm"/>
          </a:ln>
        </p:spPr>
      </p:cxnSp>
      <p:cxnSp>
        <p:nvCxnSpPr>
          <p:cNvPr id="467" name="Google Shape;467;p6"/>
          <p:cNvCxnSpPr/>
          <p:nvPr/>
        </p:nvCxnSpPr>
        <p:spPr>
          <a:xfrm flipH="1">
            <a:off x="3075867" y="1715402"/>
            <a:ext cx="7500" cy="4572000"/>
          </a:xfrm>
          <a:prstGeom prst="straightConnector1">
            <a:avLst/>
          </a:prstGeom>
          <a:noFill/>
          <a:ln w="9525" cap="flat" cmpd="sng">
            <a:solidFill>
              <a:srgbClr val="C7C7C7"/>
            </a:solidFill>
            <a:prstDash val="dot"/>
            <a:round/>
            <a:headEnd type="none" w="sm" len="sm"/>
            <a:tailEnd type="none" w="sm" len="sm"/>
          </a:ln>
        </p:spPr>
      </p:cxnSp>
      <p:cxnSp>
        <p:nvCxnSpPr>
          <p:cNvPr id="468" name="Google Shape;468;p6"/>
          <p:cNvCxnSpPr/>
          <p:nvPr/>
        </p:nvCxnSpPr>
        <p:spPr>
          <a:xfrm>
            <a:off x="2074934" y="1708140"/>
            <a:ext cx="0" cy="4572000"/>
          </a:xfrm>
          <a:prstGeom prst="straightConnector1">
            <a:avLst/>
          </a:prstGeom>
          <a:noFill/>
          <a:ln w="9525" cap="flat" cmpd="sng">
            <a:solidFill>
              <a:srgbClr val="C7C7C7"/>
            </a:solidFill>
            <a:prstDash val="dot"/>
            <a:round/>
            <a:headEnd type="none" w="sm" len="sm"/>
            <a:tailEnd type="none" w="sm" len="sm"/>
          </a:ln>
        </p:spPr>
      </p:cxnSp>
      <p:cxnSp>
        <p:nvCxnSpPr>
          <p:cNvPr id="469" name="Google Shape;469;p6"/>
          <p:cNvCxnSpPr/>
          <p:nvPr/>
        </p:nvCxnSpPr>
        <p:spPr>
          <a:xfrm>
            <a:off x="6637195" y="1702410"/>
            <a:ext cx="21300" cy="4572000"/>
          </a:xfrm>
          <a:prstGeom prst="straightConnector1">
            <a:avLst/>
          </a:prstGeom>
          <a:noFill/>
          <a:ln w="9525" cap="flat" cmpd="sng">
            <a:solidFill>
              <a:srgbClr val="7F7F7F"/>
            </a:solidFill>
            <a:prstDash val="solid"/>
            <a:round/>
            <a:headEnd type="none" w="sm" len="sm"/>
            <a:tailEnd type="none" w="sm" len="sm"/>
          </a:ln>
        </p:spPr>
      </p:cxnSp>
      <p:cxnSp>
        <p:nvCxnSpPr>
          <p:cNvPr id="470" name="Google Shape;470;p6"/>
          <p:cNvCxnSpPr/>
          <p:nvPr/>
        </p:nvCxnSpPr>
        <p:spPr>
          <a:xfrm rot="10800000" flipH="1">
            <a:off x="510273" y="2966135"/>
            <a:ext cx="11130600" cy="24300"/>
          </a:xfrm>
          <a:prstGeom prst="straightConnector1">
            <a:avLst/>
          </a:prstGeom>
          <a:noFill/>
          <a:ln w="9525" cap="flat" cmpd="sng">
            <a:solidFill>
              <a:srgbClr val="747C74"/>
            </a:solidFill>
            <a:prstDash val="solid"/>
            <a:round/>
            <a:headEnd type="none" w="sm" len="sm"/>
            <a:tailEnd type="none" w="sm" len="sm"/>
          </a:ln>
        </p:spPr>
      </p:cxnSp>
      <p:cxnSp>
        <p:nvCxnSpPr>
          <p:cNvPr id="471" name="Google Shape;471;p6"/>
          <p:cNvCxnSpPr/>
          <p:nvPr/>
        </p:nvCxnSpPr>
        <p:spPr>
          <a:xfrm rot="10800000" flipH="1">
            <a:off x="489860" y="4123348"/>
            <a:ext cx="11127600" cy="12300"/>
          </a:xfrm>
          <a:prstGeom prst="straightConnector1">
            <a:avLst/>
          </a:prstGeom>
          <a:noFill/>
          <a:ln w="9525" cap="flat" cmpd="sng">
            <a:solidFill>
              <a:srgbClr val="747C74"/>
            </a:solidFill>
            <a:prstDash val="solid"/>
            <a:round/>
            <a:headEnd type="none" w="sm" len="sm"/>
            <a:tailEnd type="none" w="sm" len="sm"/>
          </a:ln>
        </p:spPr>
      </p:cxnSp>
      <p:cxnSp>
        <p:nvCxnSpPr>
          <p:cNvPr id="472" name="Google Shape;472;p6"/>
          <p:cNvCxnSpPr/>
          <p:nvPr/>
        </p:nvCxnSpPr>
        <p:spPr>
          <a:xfrm rot="10800000" flipH="1">
            <a:off x="1582425" y="1703191"/>
            <a:ext cx="10058400" cy="6300"/>
          </a:xfrm>
          <a:prstGeom prst="straightConnector1">
            <a:avLst/>
          </a:prstGeom>
          <a:noFill/>
          <a:ln w="12700" cap="flat" cmpd="sng">
            <a:solidFill>
              <a:srgbClr val="202120"/>
            </a:solidFill>
            <a:prstDash val="solid"/>
            <a:round/>
            <a:headEnd type="none" w="sm" len="sm"/>
            <a:tailEnd type="none" w="sm" len="sm"/>
          </a:ln>
        </p:spPr>
      </p:cxnSp>
      <p:cxnSp>
        <p:nvCxnSpPr>
          <p:cNvPr id="473" name="Google Shape;473;p6"/>
          <p:cNvCxnSpPr/>
          <p:nvPr/>
        </p:nvCxnSpPr>
        <p:spPr>
          <a:xfrm>
            <a:off x="498105" y="5217626"/>
            <a:ext cx="11111100" cy="5700"/>
          </a:xfrm>
          <a:prstGeom prst="straightConnector1">
            <a:avLst/>
          </a:prstGeom>
          <a:noFill/>
          <a:ln w="9525" cap="flat" cmpd="sng">
            <a:solidFill>
              <a:srgbClr val="747C74"/>
            </a:solidFill>
            <a:prstDash val="solid"/>
            <a:round/>
            <a:headEnd type="none" w="sm" len="sm"/>
            <a:tailEnd type="none" w="sm" len="sm"/>
          </a:ln>
        </p:spPr>
      </p:cxnSp>
      <p:sp>
        <p:nvSpPr>
          <p:cNvPr id="474" name="Google Shape;474;p6"/>
          <p:cNvSpPr txBox="1"/>
          <p:nvPr/>
        </p:nvSpPr>
        <p:spPr>
          <a:xfrm>
            <a:off x="3114169" y="4895339"/>
            <a:ext cx="529500" cy="1386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202120"/>
              </a:buClr>
              <a:buSzPts val="900"/>
              <a:buFont typeface="PT Serif"/>
              <a:buNone/>
            </a:pPr>
            <a:endParaRPr sz="900" b="0" i="0" u="none" strike="noStrike" cap="none">
              <a:solidFill>
                <a:srgbClr val="202120"/>
              </a:solidFill>
              <a:latin typeface="PT Serif"/>
              <a:ea typeface="PT Serif"/>
              <a:cs typeface="PT Serif"/>
              <a:sym typeface="PT Serif"/>
            </a:endParaRPr>
          </a:p>
        </p:txBody>
      </p:sp>
      <p:sp>
        <p:nvSpPr>
          <p:cNvPr id="475" name="Google Shape;475;p6"/>
          <p:cNvSpPr txBox="1"/>
          <p:nvPr/>
        </p:nvSpPr>
        <p:spPr>
          <a:xfrm>
            <a:off x="3114169" y="4895339"/>
            <a:ext cx="529500" cy="1386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202120"/>
              </a:buClr>
              <a:buSzPts val="900"/>
              <a:buFont typeface="PT Serif"/>
              <a:buNone/>
            </a:pPr>
            <a:endParaRPr sz="900" b="0" i="0" u="none" strike="noStrike" cap="none">
              <a:solidFill>
                <a:srgbClr val="202120"/>
              </a:solidFill>
              <a:latin typeface="PT Serif"/>
              <a:ea typeface="PT Serif"/>
              <a:cs typeface="PT Serif"/>
              <a:sym typeface="PT Serif"/>
            </a:endParaRPr>
          </a:p>
        </p:txBody>
      </p:sp>
      <p:cxnSp>
        <p:nvCxnSpPr>
          <p:cNvPr id="476" name="Google Shape;476;p6"/>
          <p:cNvCxnSpPr/>
          <p:nvPr/>
        </p:nvCxnSpPr>
        <p:spPr>
          <a:xfrm>
            <a:off x="6130668" y="1694668"/>
            <a:ext cx="0" cy="4572000"/>
          </a:xfrm>
          <a:prstGeom prst="straightConnector1">
            <a:avLst/>
          </a:prstGeom>
          <a:noFill/>
          <a:ln w="9525" cap="flat" cmpd="sng">
            <a:solidFill>
              <a:srgbClr val="C7C7C7"/>
            </a:solidFill>
            <a:prstDash val="dot"/>
            <a:round/>
            <a:headEnd type="none" w="sm" len="sm"/>
            <a:tailEnd type="none" w="sm" len="sm"/>
          </a:ln>
        </p:spPr>
      </p:cxnSp>
      <p:cxnSp>
        <p:nvCxnSpPr>
          <p:cNvPr id="477" name="Google Shape;477;p6"/>
          <p:cNvCxnSpPr/>
          <p:nvPr/>
        </p:nvCxnSpPr>
        <p:spPr>
          <a:xfrm>
            <a:off x="5149103" y="1709492"/>
            <a:ext cx="0" cy="4572000"/>
          </a:xfrm>
          <a:prstGeom prst="straightConnector1">
            <a:avLst/>
          </a:prstGeom>
          <a:noFill/>
          <a:ln w="9525" cap="flat" cmpd="sng">
            <a:solidFill>
              <a:srgbClr val="C7C7C7"/>
            </a:solidFill>
            <a:prstDash val="dot"/>
            <a:round/>
            <a:headEnd type="none" w="sm" len="sm"/>
            <a:tailEnd type="none" w="sm" len="sm"/>
          </a:ln>
        </p:spPr>
      </p:cxnSp>
      <p:grpSp>
        <p:nvGrpSpPr>
          <p:cNvPr id="478" name="Google Shape;478;p6"/>
          <p:cNvGrpSpPr/>
          <p:nvPr/>
        </p:nvGrpSpPr>
        <p:grpSpPr>
          <a:xfrm>
            <a:off x="10178210" y="1046999"/>
            <a:ext cx="1073399" cy="5250466"/>
            <a:chOff x="7097835" y="1374531"/>
            <a:chExt cx="1365300" cy="6659648"/>
          </a:xfrm>
        </p:grpSpPr>
        <p:cxnSp>
          <p:nvCxnSpPr>
            <p:cNvPr id="479" name="Google Shape;479;p6"/>
            <p:cNvCxnSpPr/>
            <p:nvPr/>
          </p:nvCxnSpPr>
          <p:spPr>
            <a:xfrm flipH="1">
              <a:off x="7731564" y="1782179"/>
              <a:ext cx="4800" cy="6252000"/>
            </a:xfrm>
            <a:prstGeom prst="straightConnector1">
              <a:avLst/>
            </a:prstGeom>
            <a:noFill/>
            <a:ln w="12700" cap="flat" cmpd="sng">
              <a:solidFill>
                <a:srgbClr val="A1AEBF"/>
              </a:solidFill>
              <a:prstDash val="solid"/>
              <a:round/>
              <a:headEnd type="none" w="sm" len="sm"/>
              <a:tailEnd type="none" w="sm" len="sm"/>
            </a:ln>
          </p:spPr>
        </p:cxnSp>
        <p:grpSp>
          <p:nvGrpSpPr>
            <p:cNvPr id="480" name="Google Shape;480;p6"/>
            <p:cNvGrpSpPr/>
            <p:nvPr/>
          </p:nvGrpSpPr>
          <p:grpSpPr>
            <a:xfrm>
              <a:off x="7097835" y="1374531"/>
              <a:ext cx="1365300" cy="422053"/>
              <a:chOff x="7218485" y="1406281"/>
              <a:chExt cx="1365300" cy="422053"/>
            </a:xfrm>
          </p:grpSpPr>
          <p:sp>
            <p:nvSpPr>
              <p:cNvPr id="481" name="Google Shape;481;p6"/>
              <p:cNvSpPr/>
              <p:nvPr/>
            </p:nvSpPr>
            <p:spPr>
              <a:xfrm>
                <a:off x="7218485" y="1406281"/>
                <a:ext cx="1365300" cy="344100"/>
              </a:xfrm>
              <a:prstGeom prst="roundRect">
                <a:avLst>
                  <a:gd name="adj" fmla="val 16667"/>
                </a:avLst>
              </a:prstGeom>
              <a:solidFill>
                <a:srgbClr val="D3E9FF"/>
              </a:solidFill>
              <a:ln>
                <a:noFill/>
              </a:ln>
            </p:spPr>
            <p:txBody>
              <a:bodyPr spcFirstLastPara="1" wrap="square" lIns="91425" tIns="73150" rIns="91425" bIns="45700" anchor="ctr" anchorCtr="0">
                <a:noAutofit/>
              </a:bodyPr>
              <a:lstStyle/>
              <a:p>
                <a:pPr marL="0" marR="0" lvl="0" indent="0" algn="ctr" rtl="0">
                  <a:lnSpc>
                    <a:spcPct val="100000"/>
                  </a:lnSpc>
                  <a:spcBef>
                    <a:spcPts val="0"/>
                  </a:spcBef>
                  <a:spcAft>
                    <a:spcPts val="0"/>
                  </a:spcAft>
                  <a:buClr>
                    <a:srgbClr val="022D50"/>
                  </a:buClr>
                  <a:buSzPts val="1200"/>
                  <a:buFont typeface="Source Sans Pro SemiBold"/>
                  <a:buNone/>
                </a:pPr>
                <a:r>
                  <a:rPr lang="en-US" sz="1100" b="1" i="0" u="none" strike="noStrike" cap="none">
                    <a:solidFill>
                      <a:srgbClr val="022D50"/>
                    </a:solidFill>
                    <a:latin typeface="Century Gothic"/>
                    <a:ea typeface="Century Gothic"/>
                    <a:cs typeface="Century Gothic"/>
                    <a:sym typeface="Century Gothic"/>
                  </a:rPr>
                  <a:t>WE ARE HERE</a:t>
                </a:r>
                <a:endParaRPr sz="1100" b="1" i="0" u="none" strike="noStrike" cap="none">
                  <a:solidFill>
                    <a:srgbClr val="022D50"/>
                  </a:solidFill>
                  <a:latin typeface="Century Gothic"/>
                  <a:ea typeface="Century Gothic"/>
                  <a:cs typeface="Century Gothic"/>
                  <a:sym typeface="Century Gothic"/>
                </a:endParaRPr>
              </a:p>
            </p:txBody>
          </p:sp>
          <p:sp>
            <p:nvSpPr>
              <p:cNvPr id="482" name="Google Shape;482;p6"/>
              <p:cNvSpPr/>
              <p:nvPr/>
            </p:nvSpPr>
            <p:spPr>
              <a:xfrm rot="10800000">
                <a:off x="7773176" y="1745834"/>
                <a:ext cx="171300" cy="82500"/>
              </a:xfrm>
              <a:prstGeom prst="triangle">
                <a:avLst>
                  <a:gd name="adj" fmla="val 50000"/>
                </a:avLst>
              </a:prstGeom>
              <a:solidFill>
                <a:srgbClr val="D3E9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202120"/>
                  </a:buClr>
                  <a:buSzPts val="1400"/>
                  <a:buFont typeface="Calibri"/>
                  <a:buNone/>
                </a:pPr>
                <a:endParaRPr sz="1400" b="0" i="0" u="none" strike="noStrike" cap="none">
                  <a:solidFill>
                    <a:srgbClr val="FDFFFD"/>
                  </a:solidFill>
                  <a:latin typeface="Arial"/>
                  <a:ea typeface="Arial"/>
                  <a:cs typeface="Arial"/>
                  <a:sym typeface="Arial"/>
                </a:endParaRPr>
              </a:p>
            </p:txBody>
          </p:sp>
        </p:grpSp>
      </p:grpSp>
      <p:cxnSp>
        <p:nvCxnSpPr>
          <p:cNvPr id="483" name="Google Shape;483;p6"/>
          <p:cNvCxnSpPr/>
          <p:nvPr/>
        </p:nvCxnSpPr>
        <p:spPr>
          <a:xfrm flipH="1">
            <a:off x="11622233" y="1710135"/>
            <a:ext cx="9900" cy="4572000"/>
          </a:xfrm>
          <a:prstGeom prst="straightConnector1">
            <a:avLst/>
          </a:prstGeom>
          <a:noFill/>
          <a:ln w="9525" cap="flat" cmpd="sng">
            <a:solidFill>
              <a:srgbClr val="7F7F7F"/>
            </a:solidFill>
            <a:prstDash val="solid"/>
            <a:round/>
            <a:headEnd type="none" w="sm" len="sm"/>
            <a:tailEnd type="none" w="sm" len="sm"/>
          </a:ln>
        </p:spPr>
      </p:cxnSp>
      <p:cxnSp>
        <p:nvCxnSpPr>
          <p:cNvPr id="484" name="Google Shape;484;p6"/>
          <p:cNvCxnSpPr/>
          <p:nvPr/>
        </p:nvCxnSpPr>
        <p:spPr>
          <a:xfrm>
            <a:off x="4106617" y="1724445"/>
            <a:ext cx="0" cy="4572000"/>
          </a:xfrm>
          <a:prstGeom prst="straightConnector1">
            <a:avLst/>
          </a:prstGeom>
          <a:noFill/>
          <a:ln w="9525" cap="flat" cmpd="sng">
            <a:solidFill>
              <a:srgbClr val="C7C7C7"/>
            </a:solidFill>
            <a:prstDash val="dot"/>
            <a:round/>
            <a:headEnd type="none" w="sm" len="sm"/>
            <a:tailEnd type="none" w="sm" len="sm"/>
          </a:ln>
        </p:spPr>
      </p:cxnSp>
      <p:sp>
        <p:nvSpPr>
          <p:cNvPr id="485" name="Google Shape;485;p6"/>
          <p:cNvSpPr/>
          <p:nvPr/>
        </p:nvSpPr>
        <p:spPr>
          <a:xfrm>
            <a:off x="548673" y="2232258"/>
            <a:ext cx="813900" cy="276900"/>
          </a:xfrm>
          <a:prstGeom prst="rect">
            <a:avLst/>
          </a:prstGeom>
          <a:solidFill>
            <a:srgbClr val="FDFFFD"/>
          </a:solid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202120"/>
              </a:buClr>
              <a:buSzPts val="900"/>
              <a:buFont typeface="PT Serif"/>
              <a:buNone/>
            </a:pPr>
            <a:r>
              <a:rPr lang="en-US" sz="900" b="1" i="0" u="none" strike="noStrike" cap="none">
                <a:solidFill>
                  <a:srgbClr val="303A46"/>
                </a:solidFill>
                <a:latin typeface="Century Gothic"/>
                <a:ea typeface="Century Gothic"/>
                <a:cs typeface="Century Gothic"/>
                <a:sym typeface="Century Gothic"/>
              </a:rPr>
              <a:t>Product &amp; Delivery</a:t>
            </a:r>
            <a:endParaRPr sz="900" b="1" i="0" u="none" strike="noStrike" cap="none">
              <a:solidFill>
                <a:srgbClr val="303A46"/>
              </a:solidFill>
              <a:latin typeface="Century Gothic"/>
              <a:ea typeface="Century Gothic"/>
              <a:cs typeface="Century Gothic"/>
              <a:sym typeface="Century Gothic"/>
            </a:endParaRPr>
          </a:p>
        </p:txBody>
      </p:sp>
      <p:sp>
        <p:nvSpPr>
          <p:cNvPr id="486" name="Google Shape;486;p6"/>
          <p:cNvSpPr/>
          <p:nvPr/>
        </p:nvSpPr>
        <p:spPr>
          <a:xfrm>
            <a:off x="548673" y="4447685"/>
            <a:ext cx="813900" cy="276900"/>
          </a:xfrm>
          <a:prstGeom prst="rect">
            <a:avLst/>
          </a:prstGeom>
          <a:solidFill>
            <a:srgbClr val="FDFFFD"/>
          </a:solid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202120"/>
              </a:buClr>
              <a:buSzPts val="900"/>
              <a:buFont typeface="PT Serif"/>
              <a:buNone/>
            </a:pPr>
            <a:r>
              <a:rPr lang="en-US" sz="900" b="1" i="0" u="none" strike="noStrike" cap="none">
                <a:solidFill>
                  <a:srgbClr val="303A46"/>
                </a:solidFill>
                <a:latin typeface="Century Gothic"/>
                <a:ea typeface="Century Gothic"/>
                <a:cs typeface="Century Gothic"/>
                <a:sym typeface="Century Gothic"/>
              </a:rPr>
              <a:t>Engineering &amp; Development</a:t>
            </a:r>
            <a:endParaRPr sz="900" b="1" i="0" u="none" strike="noStrike" cap="none">
              <a:solidFill>
                <a:srgbClr val="303A46"/>
              </a:solidFill>
              <a:latin typeface="Century Gothic"/>
              <a:ea typeface="Century Gothic"/>
              <a:cs typeface="Century Gothic"/>
              <a:sym typeface="Century Gothic"/>
            </a:endParaRPr>
          </a:p>
        </p:txBody>
      </p:sp>
      <p:sp>
        <p:nvSpPr>
          <p:cNvPr id="487" name="Google Shape;487;p6"/>
          <p:cNvSpPr/>
          <p:nvPr/>
        </p:nvSpPr>
        <p:spPr>
          <a:xfrm>
            <a:off x="503373" y="3255975"/>
            <a:ext cx="904500" cy="276900"/>
          </a:xfrm>
          <a:prstGeom prst="rect">
            <a:avLst/>
          </a:prstGeom>
          <a:solidFill>
            <a:srgbClr val="FDFFFD"/>
          </a:solid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202120"/>
              </a:buClr>
              <a:buSzPts val="900"/>
              <a:buFont typeface="PT Serif"/>
              <a:buNone/>
            </a:pPr>
            <a:r>
              <a:rPr lang="en-US" sz="900" b="1" i="0" u="none" strike="noStrike" cap="none">
                <a:solidFill>
                  <a:srgbClr val="303A46"/>
                </a:solidFill>
                <a:latin typeface="Century Gothic"/>
                <a:ea typeface="Century Gothic"/>
                <a:cs typeface="Century Gothic"/>
                <a:sym typeface="Century Gothic"/>
              </a:rPr>
              <a:t>User Experience &amp; Design</a:t>
            </a:r>
            <a:endParaRPr sz="900" b="1" i="0" u="none" strike="noStrike" cap="none">
              <a:solidFill>
                <a:srgbClr val="303A46"/>
              </a:solidFill>
              <a:latin typeface="Century Gothic"/>
              <a:ea typeface="Century Gothic"/>
              <a:cs typeface="Century Gothic"/>
              <a:sym typeface="Century Gothic"/>
            </a:endParaRPr>
          </a:p>
        </p:txBody>
      </p:sp>
      <p:pic>
        <p:nvPicPr>
          <p:cNvPr id="488" name="Google Shape;488;p6"/>
          <p:cNvPicPr preferRelativeResize="0"/>
          <p:nvPr/>
        </p:nvPicPr>
        <p:blipFill rotWithShape="1">
          <a:blip r:embed="rId3">
            <a:alphaModFix/>
          </a:blip>
          <a:srcRect/>
          <a:stretch/>
        </p:blipFill>
        <p:spPr>
          <a:xfrm>
            <a:off x="823035" y="3642177"/>
            <a:ext cx="265176" cy="265176"/>
          </a:xfrm>
          <a:prstGeom prst="rect">
            <a:avLst/>
          </a:prstGeom>
          <a:noFill/>
          <a:ln>
            <a:noFill/>
          </a:ln>
        </p:spPr>
      </p:pic>
      <p:pic>
        <p:nvPicPr>
          <p:cNvPr id="489" name="Google Shape;489;p6"/>
          <p:cNvPicPr preferRelativeResize="0"/>
          <p:nvPr/>
        </p:nvPicPr>
        <p:blipFill rotWithShape="1">
          <a:blip r:embed="rId4">
            <a:alphaModFix/>
          </a:blip>
          <a:srcRect/>
          <a:stretch/>
        </p:blipFill>
        <p:spPr>
          <a:xfrm>
            <a:off x="823035" y="2584138"/>
            <a:ext cx="265176" cy="265176"/>
          </a:xfrm>
          <a:prstGeom prst="rect">
            <a:avLst/>
          </a:prstGeom>
          <a:noFill/>
          <a:ln>
            <a:noFill/>
          </a:ln>
        </p:spPr>
      </p:pic>
      <p:pic>
        <p:nvPicPr>
          <p:cNvPr id="490" name="Google Shape;490;p6"/>
          <p:cNvPicPr preferRelativeResize="0"/>
          <p:nvPr/>
        </p:nvPicPr>
        <p:blipFill rotWithShape="1">
          <a:blip r:embed="rId5">
            <a:alphaModFix/>
          </a:blip>
          <a:srcRect/>
          <a:stretch/>
        </p:blipFill>
        <p:spPr>
          <a:xfrm>
            <a:off x="823035" y="4790332"/>
            <a:ext cx="265176" cy="265176"/>
          </a:xfrm>
          <a:prstGeom prst="rect">
            <a:avLst/>
          </a:prstGeom>
          <a:noFill/>
          <a:ln>
            <a:noFill/>
          </a:ln>
        </p:spPr>
      </p:pic>
      <p:sp>
        <p:nvSpPr>
          <p:cNvPr id="491" name="Google Shape;491;p6"/>
          <p:cNvSpPr txBox="1"/>
          <p:nvPr/>
        </p:nvSpPr>
        <p:spPr>
          <a:xfrm>
            <a:off x="1523115" y="2789672"/>
            <a:ext cx="529500" cy="1077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202120"/>
              </a:buClr>
              <a:buSzPts val="900"/>
              <a:buFont typeface="PT Serif"/>
              <a:buNone/>
            </a:pPr>
            <a:r>
              <a:rPr lang="en-US" sz="700" b="0" i="0" u="none" strike="noStrike" cap="none">
                <a:solidFill>
                  <a:srgbClr val="202120"/>
                </a:solidFill>
                <a:latin typeface="Century Gothic"/>
                <a:ea typeface="Century Gothic"/>
                <a:cs typeface="Century Gothic"/>
                <a:sym typeface="Century Gothic"/>
              </a:rPr>
              <a:t>Kickoff </a:t>
            </a:r>
            <a:endParaRPr sz="700" b="0" i="0" u="none" strike="noStrike" cap="none">
              <a:solidFill>
                <a:srgbClr val="202120"/>
              </a:solidFill>
              <a:latin typeface="Century Gothic"/>
              <a:ea typeface="Century Gothic"/>
              <a:cs typeface="Century Gothic"/>
              <a:sym typeface="Century Gothic"/>
            </a:endParaRPr>
          </a:p>
        </p:txBody>
      </p:sp>
      <p:cxnSp>
        <p:nvCxnSpPr>
          <p:cNvPr id="492" name="Google Shape;492;p6"/>
          <p:cNvCxnSpPr/>
          <p:nvPr/>
        </p:nvCxnSpPr>
        <p:spPr>
          <a:xfrm flipH="1">
            <a:off x="3594642" y="1727052"/>
            <a:ext cx="3000" cy="4572000"/>
          </a:xfrm>
          <a:prstGeom prst="straightConnector1">
            <a:avLst/>
          </a:prstGeom>
          <a:noFill/>
          <a:ln w="9525" cap="flat" cmpd="sng">
            <a:solidFill>
              <a:srgbClr val="7F7F7F"/>
            </a:solidFill>
            <a:prstDash val="solid"/>
            <a:round/>
            <a:headEnd type="none" w="sm" len="sm"/>
            <a:tailEnd type="none" w="sm" len="sm"/>
          </a:ln>
        </p:spPr>
      </p:cxnSp>
      <p:cxnSp>
        <p:nvCxnSpPr>
          <p:cNvPr id="493" name="Google Shape;493;p6"/>
          <p:cNvCxnSpPr/>
          <p:nvPr/>
        </p:nvCxnSpPr>
        <p:spPr>
          <a:xfrm flipH="1">
            <a:off x="4604175" y="1712678"/>
            <a:ext cx="3000" cy="4572000"/>
          </a:xfrm>
          <a:prstGeom prst="straightConnector1">
            <a:avLst/>
          </a:prstGeom>
          <a:noFill/>
          <a:ln w="9525" cap="flat" cmpd="sng">
            <a:solidFill>
              <a:srgbClr val="7F7F7F"/>
            </a:solidFill>
            <a:prstDash val="solid"/>
            <a:round/>
            <a:headEnd type="none" w="sm" len="sm"/>
            <a:tailEnd type="none" w="sm" len="sm"/>
          </a:ln>
        </p:spPr>
      </p:cxnSp>
      <p:cxnSp>
        <p:nvCxnSpPr>
          <p:cNvPr id="494" name="Google Shape;494;p6"/>
          <p:cNvCxnSpPr/>
          <p:nvPr/>
        </p:nvCxnSpPr>
        <p:spPr>
          <a:xfrm flipH="1">
            <a:off x="5617543" y="1714337"/>
            <a:ext cx="3000" cy="4572000"/>
          </a:xfrm>
          <a:prstGeom prst="straightConnector1">
            <a:avLst/>
          </a:prstGeom>
          <a:noFill/>
          <a:ln w="9525" cap="flat" cmpd="sng">
            <a:solidFill>
              <a:srgbClr val="7F7F7F"/>
            </a:solidFill>
            <a:prstDash val="solid"/>
            <a:round/>
            <a:headEnd type="none" w="sm" len="sm"/>
            <a:tailEnd type="none" w="sm" len="sm"/>
          </a:ln>
        </p:spPr>
      </p:cxnSp>
      <p:cxnSp>
        <p:nvCxnSpPr>
          <p:cNvPr id="495" name="Google Shape;495;p6"/>
          <p:cNvCxnSpPr/>
          <p:nvPr/>
        </p:nvCxnSpPr>
        <p:spPr>
          <a:xfrm flipH="1">
            <a:off x="7645213" y="1702410"/>
            <a:ext cx="3000" cy="4572000"/>
          </a:xfrm>
          <a:prstGeom prst="straightConnector1">
            <a:avLst/>
          </a:prstGeom>
          <a:noFill/>
          <a:ln w="9525" cap="flat" cmpd="sng">
            <a:solidFill>
              <a:srgbClr val="7F7F7F"/>
            </a:solidFill>
            <a:prstDash val="solid"/>
            <a:round/>
            <a:headEnd type="none" w="sm" len="sm"/>
            <a:tailEnd type="none" w="sm" len="sm"/>
          </a:ln>
        </p:spPr>
      </p:cxnSp>
      <p:cxnSp>
        <p:nvCxnSpPr>
          <p:cNvPr id="496" name="Google Shape;496;p6"/>
          <p:cNvCxnSpPr/>
          <p:nvPr/>
        </p:nvCxnSpPr>
        <p:spPr>
          <a:xfrm flipH="1">
            <a:off x="8649411" y="1710662"/>
            <a:ext cx="3000" cy="4572000"/>
          </a:xfrm>
          <a:prstGeom prst="straightConnector1">
            <a:avLst/>
          </a:prstGeom>
          <a:noFill/>
          <a:ln w="9525" cap="flat" cmpd="sng">
            <a:solidFill>
              <a:srgbClr val="7F7F7F"/>
            </a:solidFill>
            <a:prstDash val="solid"/>
            <a:round/>
            <a:headEnd type="none" w="sm" len="sm"/>
            <a:tailEnd type="none" w="sm" len="sm"/>
          </a:ln>
        </p:spPr>
      </p:cxnSp>
      <p:cxnSp>
        <p:nvCxnSpPr>
          <p:cNvPr id="497" name="Google Shape;497;p6"/>
          <p:cNvCxnSpPr/>
          <p:nvPr/>
        </p:nvCxnSpPr>
        <p:spPr>
          <a:xfrm flipH="1">
            <a:off x="9653609" y="1712678"/>
            <a:ext cx="3000" cy="4572000"/>
          </a:xfrm>
          <a:prstGeom prst="straightConnector1">
            <a:avLst/>
          </a:prstGeom>
          <a:noFill/>
          <a:ln w="9525" cap="flat" cmpd="sng">
            <a:solidFill>
              <a:srgbClr val="7F7F7F"/>
            </a:solidFill>
            <a:prstDash val="solid"/>
            <a:round/>
            <a:headEnd type="none" w="sm" len="sm"/>
            <a:tailEnd type="none" w="sm" len="sm"/>
          </a:ln>
        </p:spPr>
      </p:cxnSp>
      <p:cxnSp>
        <p:nvCxnSpPr>
          <p:cNvPr id="498" name="Google Shape;498;p6"/>
          <p:cNvCxnSpPr/>
          <p:nvPr/>
        </p:nvCxnSpPr>
        <p:spPr>
          <a:xfrm flipH="1">
            <a:off x="10676747" y="1702165"/>
            <a:ext cx="3000" cy="4572000"/>
          </a:xfrm>
          <a:prstGeom prst="straightConnector1">
            <a:avLst/>
          </a:prstGeom>
          <a:noFill/>
          <a:ln w="9525" cap="flat" cmpd="sng">
            <a:solidFill>
              <a:srgbClr val="7F7F7F"/>
            </a:solidFill>
            <a:prstDash val="solid"/>
            <a:round/>
            <a:headEnd type="none" w="sm" len="sm"/>
            <a:tailEnd type="none" w="sm" len="sm"/>
          </a:ln>
        </p:spPr>
      </p:cxnSp>
      <p:cxnSp>
        <p:nvCxnSpPr>
          <p:cNvPr id="499" name="Google Shape;499;p6"/>
          <p:cNvCxnSpPr/>
          <p:nvPr/>
        </p:nvCxnSpPr>
        <p:spPr>
          <a:xfrm>
            <a:off x="7143086" y="1713815"/>
            <a:ext cx="0" cy="4572000"/>
          </a:xfrm>
          <a:prstGeom prst="straightConnector1">
            <a:avLst/>
          </a:prstGeom>
          <a:noFill/>
          <a:ln w="9525" cap="flat" cmpd="sng">
            <a:solidFill>
              <a:srgbClr val="C7C7C7"/>
            </a:solidFill>
            <a:prstDash val="dot"/>
            <a:round/>
            <a:headEnd type="none" w="sm" len="sm"/>
            <a:tailEnd type="none" w="sm" len="sm"/>
          </a:ln>
        </p:spPr>
      </p:cxnSp>
      <p:cxnSp>
        <p:nvCxnSpPr>
          <p:cNvPr id="500" name="Google Shape;500;p6"/>
          <p:cNvCxnSpPr/>
          <p:nvPr/>
        </p:nvCxnSpPr>
        <p:spPr>
          <a:xfrm>
            <a:off x="11146922" y="1712228"/>
            <a:ext cx="0" cy="4572000"/>
          </a:xfrm>
          <a:prstGeom prst="straightConnector1">
            <a:avLst/>
          </a:prstGeom>
          <a:noFill/>
          <a:ln w="9525" cap="flat" cmpd="sng">
            <a:solidFill>
              <a:srgbClr val="C7C7C7"/>
            </a:solidFill>
            <a:prstDash val="dot"/>
            <a:round/>
            <a:headEnd type="none" w="sm" len="sm"/>
            <a:tailEnd type="none" w="sm" len="sm"/>
          </a:ln>
        </p:spPr>
      </p:cxnSp>
      <p:cxnSp>
        <p:nvCxnSpPr>
          <p:cNvPr id="501" name="Google Shape;501;p6"/>
          <p:cNvCxnSpPr/>
          <p:nvPr/>
        </p:nvCxnSpPr>
        <p:spPr>
          <a:xfrm>
            <a:off x="10154932" y="1694668"/>
            <a:ext cx="0" cy="4572000"/>
          </a:xfrm>
          <a:prstGeom prst="straightConnector1">
            <a:avLst/>
          </a:prstGeom>
          <a:noFill/>
          <a:ln w="9525" cap="flat" cmpd="sng">
            <a:solidFill>
              <a:srgbClr val="C7C7C7"/>
            </a:solidFill>
            <a:prstDash val="dot"/>
            <a:round/>
            <a:headEnd type="none" w="sm" len="sm"/>
            <a:tailEnd type="none" w="sm" len="sm"/>
          </a:ln>
        </p:spPr>
      </p:cxnSp>
      <p:cxnSp>
        <p:nvCxnSpPr>
          <p:cNvPr id="502" name="Google Shape;502;p6"/>
          <p:cNvCxnSpPr/>
          <p:nvPr/>
        </p:nvCxnSpPr>
        <p:spPr>
          <a:xfrm>
            <a:off x="9159179" y="1724445"/>
            <a:ext cx="0" cy="4572000"/>
          </a:xfrm>
          <a:prstGeom prst="straightConnector1">
            <a:avLst/>
          </a:prstGeom>
          <a:noFill/>
          <a:ln w="9525" cap="flat" cmpd="sng">
            <a:solidFill>
              <a:srgbClr val="C7C7C7"/>
            </a:solidFill>
            <a:prstDash val="dot"/>
            <a:round/>
            <a:headEnd type="none" w="sm" len="sm"/>
            <a:tailEnd type="none" w="sm" len="sm"/>
          </a:ln>
        </p:spPr>
      </p:cxnSp>
      <p:cxnSp>
        <p:nvCxnSpPr>
          <p:cNvPr id="503" name="Google Shape;503;p6"/>
          <p:cNvCxnSpPr/>
          <p:nvPr/>
        </p:nvCxnSpPr>
        <p:spPr>
          <a:xfrm>
            <a:off x="8156805" y="1724445"/>
            <a:ext cx="0" cy="4572000"/>
          </a:xfrm>
          <a:prstGeom prst="straightConnector1">
            <a:avLst/>
          </a:prstGeom>
          <a:noFill/>
          <a:ln w="9525" cap="flat" cmpd="sng">
            <a:solidFill>
              <a:srgbClr val="C7C7C7"/>
            </a:solidFill>
            <a:prstDash val="dot"/>
            <a:round/>
            <a:headEnd type="none" w="sm" len="sm"/>
            <a:tailEnd type="none" w="sm" len="sm"/>
          </a:ln>
        </p:spPr>
      </p:cxnSp>
      <p:sp>
        <p:nvSpPr>
          <p:cNvPr id="504" name="Google Shape;504;p6"/>
          <p:cNvSpPr txBox="1"/>
          <p:nvPr/>
        </p:nvSpPr>
        <p:spPr>
          <a:xfrm>
            <a:off x="3852916" y="1413476"/>
            <a:ext cx="616200" cy="277200"/>
          </a:xfrm>
          <a:prstGeom prst="rect">
            <a:avLst/>
          </a:prstGeom>
          <a:noFill/>
          <a:ln>
            <a:noFill/>
          </a:ln>
        </p:spPr>
        <p:txBody>
          <a:bodyPr spcFirstLastPara="1" wrap="square" lIns="0" tIns="0" rIns="0" bIns="0" anchor="b" anchorCtr="0">
            <a:spAutoFit/>
          </a:bodyPr>
          <a:lstStyle/>
          <a:p>
            <a:pPr marL="0" marR="0" lvl="0" indent="0" algn="ctr"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Century Gothic"/>
                <a:ea typeface="Century Gothic"/>
                <a:cs typeface="Century Gothic"/>
                <a:sym typeface="Century Gothic"/>
              </a:rPr>
              <a:t>SPRINT 9</a:t>
            </a:r>
            <a:endParaRPr sz="1400" b="0" i="0" u="none" strike="noStrike" cap="none">
              <a:solidFill>
                <a:srgbClr val="000000"/>
              </a:solidFill>
              <a:latin typeface="Century Gothic"/>
              <a:ea typeface="Century Gothic"/>
              <a:cs typeface="Century Gothic"/>
              <a:sym typeface="Century Gothic"/>
            </a:endParaRPr>
          </a:p>
          <a:p>
            <a:pPr marL="0" marR="0" lvl="0" indent="0" algn="ctr"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Century Gothic"/>
                <a:ea typeface="Century Gothic"/>
                <a:cs typeface="Century Gothic"/>
                <a:sym typeface="Century Gothic"/>
              </a:rPr>
              <a:t>5/18 – 5/31 </a:t>
            </a:r>
            <a:endParaRPr sz="1400" b="0" i="0" u="none" strike="noStrike" cap="none">
              <a:solidFill>
                <a:srgbClr val="000000"/>
              </a:solidFill>
              <a:latin typeface="Century Gothic"/>
              <a:ea typeface="Century Gothic"/>
              <a:cs typeface="Century Gothic"/>
              <a:sym typeface="Century Gothic"/>
            </a:endParaRPr>
          </a:p>
        </p:txBody>
      </p:sp>
      <p:sp>
        <p:nvSpPr>
          <p:cNvPr id="505" name="Google Shape;505;p6"/>
          <p:cNvSpPr txBox="1"/>
          <p:nvPr/>
        </p:nvSpPr>
        <p:spPr>
          <a:xfrm>
            <a:off x="4863501" y="1413476"/>
            <a:ext cx="616200" cy="277200"/>
          </a:xfrm>
          <a:prstGeom prst="rect">
            <a:avLst/>
          </a:prstGeom>
          <a:noFill/>
          <a:ln>
            <a:noFill/>
          </a:ln>
        </p:spPr>
        <p:txBody>
          <a:bodyPr spcFirstLastPara="1" wrap="square" lIns="0" tIns="0" rIns="0" bIns="0" anchor="b" anchorCtr="0">
            <a:spAutoFit/>
          </a:bodyPr>
          <a:lstStyle/>
          <a:p>
            <a:pPr marL="0" marR="0" lvl="0" indent="0" algn="ctr"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Century Gothic"/>
                <a:ea typeface="Century Gothic"/>
                <a:cs typeface="Century Gothic"/>
                <a:sym typeface="Century Gothic"/>
              </a:rPr>
              <a:t>SPRINT 10</a:t>
            </a:r>
            <a:endParaRPr sz="1400" b="0" i="0" u="none" strike="noStrike" cap="none">
              <a:solidFill>
                <a:srgbClr val="000000"/>
              </a:solidFill>
              <a:latin typeface="Century Gothic"/>
              <a:ea typeface="Century Gothic"/>
              <a:cs typeface="Century Gothic"/>
              <a:sym typeface="Century Gothic"/>
            </a:endParaRPr>
          </a:p>
          <a:p>
            <a:pPr marL="0" marR="0" lvl="0" indent="0" algn="ctr"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Century Gothic"/>
                <a:ea typeface="Century Gothic"/>
                <a:cs typeface="Century Gothic"/>
                <a:sym typeface="Century Gothic"/>
              </a:rPr>
              <a:t>6/01 – 6/14</a:t>
            </a:r>
            <a:endParaRPr sz="1400" b="0" i="0" u="none" strike="noStrike" cap="none">
              <a:solidFill>
                <a:srgbClr val="000000"/>
              </a:solidFill>
              <a:latin typeface="Century Gothic"/>
              <a:ea typeface="Century Gothic"/>
              <a:cs typeface="Century Gothic"/>
              <a:sym typeface="Century Gothic"/>
            </a:endParaRPr>
          </a:p>
        </p:txBody>
      </p:sp>
      <p:sp>
        <p:nvSpPr>
          <p:cNvPr id="506" name="Google Shape;506;p6"/>
          <p:cNvSpPr txBox="1"/>
          <p:nvPr/>
        </p:nvSpPr>
        <p:spPr>
          <a:xfrm>
            <a:off x="5874086" y="1413476"/>
            <a:ext cx="616200" cy="277200"/>
          </a:xfrm>
          <a:prstGeom prst="rect">
            <a:avLst/>
          </a:prstGeom>
          <a:noFill/>
          <a:ln>
            <a:noFill/>
          </a:ln>
        </p:spPr>
        <p:txBody>
          <a:bodyPr spcFirstLastPara="1" wrap="square" lIns="0" tIns="0" rIns="0" bIns="0" anchor="b" anchorCtr="0">
            <a:spAutoFit/>
          </a:bodyPr>
          <a:lstStyle/>
          <a:p>
            <a:pPr marL="0" marR="0" lvl="0" indent="0" algn="ctr"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Century Gothic"/>
                <a:ea typeface="Century Gothic"/>
                <a:cs typeface="Century Gothic"/>
                <a:sym typeface="Century Gothic"/>
              </a:rPr>
              <a:t>SPRINT 11</a:t>
            </a:r>
            <a:endParaRPr sz="1400" b="0" i="0" u="none" strike="noStrike" cap="none">
              <a:solidFill>
                <a:srgbClr val="000000"/>
              </a:solidFill>
              <a:latin typeface="Century Gothic"/>
              <a:ea typeface="Century Gothic"/>
              <a:cs typeface="Century Gothic"/>
              <a:sym typeface="Century Gothic"/>
            </a:endParaRPr>
          </a:p>
          <a:p>
            <a:pPr marL="0" marR="0" lvl="0" indent="0" algn="ctr"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Century Gothic"/>
                <a:ea typeface="Century Gothic"/>
                <a:cs typeface="Century Gothic"/>
                <a:sym typeface="Century Gothic"/>
              </a:rPr>
              <a:t>6/15 – 6/28</a:t>
            </a:r>
            <a:endParaRPr sz="1400" b="0" i="0" u="none" strike="noStrike" cap="none">
              <a:solidFill>
                <a:srgbClr val="000000"/>
              </a:solidFill>
              <a:latin typeface="Century Gothic"/>
              <a:ea typeface="Century Gothic"/>
              <a:cs typeface="Century Gothic"/>
              <a:sym typeface="Century Gothic"/>
            </a:endParaRPr>
          </a:p>
        </p:txBody>
      </p:sp>
      <p:sp>
        <p:nvSpPr>
          <p:cNvPr id="507" name="Google Shape;507;p6"/>
          <p:cNvSpPr txBox="1"/>
          <p:nvPr/>
        </p:nvSpPr>
        <p:spPr>
          <a:xfrm>
            <a:off x="6884671" y="1413476"/>
            <a:ext cx="616200" cy="277200"/>
          </a:xfrm>
          <a:prstGeom prst="rect">
            <a:avLst/>
          </a:prstGeom>
          <a:noFill/>
          <a:ln>
            <a:noFill/>
          </a:ln>
        </p:spPr>
        <p:txBody>
          <a:bodyPr spcFirstLastPara="1" wrap="square" lIns="0" tIns="0" rIns="0" bIns="0" anchor="b" anchorCtr="0">
            <a:spAutoFit/>
          </a:bodyPr>
          <a:lstStyle/>
          <a:p>
            <a:pPr marL="0" marR="0" lvl="0" indent="0" algn="ctr"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Century Gothic"/>
                <a:ea typeface="Century Gothic"/>
                <a:cs typeface="Century Gothic"/>
                <a:sym typeface="Century Gothic"/>
              </a:rPr>
              <a:t>SPRINT 13</a:t>
            </a:r>
            <a:endParaRPr sz="1400" b="0" i="0" u="none" strike="noStrike" cap="none">
              <a:solidFill>
                <a:srgbClr val="000000"/>
              </a:solidFill>
              <a:latin typeface="Century Gothic"/>
              <a:ea typeface="Century Gothic"/>
              <a:cs typeface="Century Gothic"/>
              <a:sym typeface="Century Gothic"/>
            </a:endParaRPr>
          </a:p>
          <a:p>
            <a:pPr marL="0" marR="0" lvl="0" indent="0" algn="ctr"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Century Gothic"/>
                <a:ea typeface="Century Gothic"/>
                <a:cs typeface="Century Gothic"/>
                <a:sym typeface="Century Gothic"/>
              </a:rPr>
              <a:t>6/29 – 7/12</a:t>
            </a:r>
            <a:endParaRPr sz="1400" b="0" i="0" u="none" strike="noStrike" cap="none">
              <a:solidFill>
                <a:srgbClr val="000000"/>
              </a:solidFill>
              <a:latin typeface="Century Gothic"/>
              <a:ea typeface="Century Gothic"/>
              <a:cs typeface="Century Gothic"/>
              <a:sym typeface="Century Gothic"/>
            </a:endParaRPr>
          </a:p>
        </p:txBody>
      </p:sp>
      <p:sp>
        <p:nvSpPr>
          <p:cNvPr id="508" name="Google Shape;508;p6"/>
          <p:cNvSpPr txBox="1"/>
          <p:nvPr/>
        </p:nvSpPr>
        <p:spPr>
          <a:xfrm>
            <a:off x="7895256" y="1413476"/>
            <a:ext cx="616200" cy="277200"/>
          </a:xfrm>
          <a:prstGeom prst="rect">
            <a:avLst/>
          </a:prstGeom>
          <a:noFill/>
          <a:ln>
            <a:noFill/>
          </a:ln>
        </p:spPr>
        <p:txBody>
          <a:bodyPr spcFirstLastPara="1" wrap="square" lIns="0" tIns="0" rIns="0" bIns="0" anchor="b" anchorCtr="0">
            <a:spAutoFit/>
          </a:bodyPr>
          <a:lstStyle/>
          <a:p>
            <a:pPr marL="0" marR="0" lvl="0" indent="0" algn="ctr"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Century Gothic"/>
                <a:ea typeface="Century Gothic"/>
                <a:cs typeface="Century Gothic"/>
                <a:sym typeface="Century Gothic"/>
              </a:rPr>
              <a:t>SPRINT 14</a:t>
            </a:r>
            <a:endParaRPr sz="1400" b="0" i="0" u="none" strike="noStrike" cap="none">
              <a:solidFill>
                <a:srgbClr val="000000"/>
              </a:solidFill>
              <a:latin typeface="Century Gothic"/>
              <a:ea typeface="Century Gothic"/>
              <a:cs typeface="Century Gothic"/>
              <a:sym typeface="Century Gothic"/>
            </a:endParaRPr>
          </a:p>
          <a:p>
            <a:pPr marL="0" marR="0" lvl="0" indent="0" algn="ctr"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Century Gothic"/>
                <a:ea typeface="Century Gothic"/>
                <a:cs typeface="Century Gothic"/>
                <a:sym typeface="Century Gothic"/>
              </a:rPr>
              <a:t>7/13 – 7/26</a:t>
            </a:r>
            <a:endParaRPr sz="1400" b="0" i="0" u="none" strike="noStrike" cap="none">
              <a:solidFill>
                <a:srgbClr val="000000"/>
              </a:solidFill>
              <a:latin typeface="Century Gothic"/>
              <a:ea typeface="Century Gothic"/>
              <a:cs typeface="Century Gothic"/>
              <a:sym typeface="Century Gothic"/>
            </a:endParaRPr>
          </a:p>
        </p:txBody>
      </p:sp>
      <p:sp>
        <p:nvSpPr>
          <p:cNvPr id="509" name="Google Shape;509;p6"/>
          <p:cNvSpPr txBox="1"/>
          <p:nvPr/>
        </p:nvSpPr>
        <p:spPr>
          <a:xfrm>
            <a:off x="8905841" y="1413476"/>
            <a:ext cx="616200" cy="277200"/>
          </a:xfrm>
          <a:prstGeom prst="rect">
            <a:avLst/>
          </a:prstGeom>
          <a:noFill/>
          <a:ln>
            <a:noFill/>
          </a:ln>
        </p:spPr>
        <p:txBody>
          <a:bodyPr spcFirstLastPara="1" wrap="square" lIns="0" tIns="0" rIns="0" bIns="0" anchor="b" anchorCtr="0">
            <a:spAutoFit/>
          </a:bodyPr>
          <a:lstStyle/>
          <a:p>
            <a:pPr marL="0" marR="0" lvl="0" indent="0" algn="ctr"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Century Gothic"/>
                <a:ea typeface="Century Gothic"/>
                <a:cs typeface="Century Gothic"/>
                <a:sym typeface="Century Gothic"/>
              </a:rPr>
              <a:t>SPRINT 15</a:t>
            </a:r>
            <a:endParaRPr sz="1400" b="0" i="0" u="none" strike="noStrike" cap="none">
              <a:solidFill>
                <a:srgbClr val="000000"/>
              </a:solidFill>
              <a:latin typeface="Century Gothic"/>
              <a:ea typeface="Century Gothic"/>
              <a:cs typeface="Century Gothic"/>
              <a:sym typeface="Century Gothic"/>
            </a:endParaRPr>
          </a:p>
          <a:p>
            <a:pPr marL="0" marR="0" lvl="0" indent="0" algn="ctr"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Century Gothic"/>
                <a:ea typeface="Century Gothic"/>
                <a:cs typeface="Century Gothic"/>
                <a:sym typeface="Century Gothic"/>
              </a:rPr>
              <a:t>7/27 – 8/09</a:t>
            </a:r>
            <a:endParaRPr sz="1400" b="0" i="0" u="none" strike="noStrike" cap="none">
              <a:solidFill>
                <a:srgbClr val="000000"/>
              </a:solidFill>
              <a:latin typeface="Century Gothic"/>
              <a:ea typeface="Century Gothic"/>
              <a:cs typeface="Century Gothic"/>
              <a:sym typeface="Century Gothic"/>
            </a:endParaRPr>
          </a:p>
        </p:txBody>
      </p:sp>
      <p:sp>
        <p:nvSpPr>
          <p:cNvPr id="510" name="Google Shape;510;p6"/>
          <p:cNvSpPr txBox="1"/>
          <p:nvPr/>
        </p:nvSpPr>
        <p:spPr>
          <a:xfrm>
            <a:off x="9916426" y="1413476"/>
            <a:ext cx="616200" cy="277200"/>
          </a:xfrm>
          <a:prstGeom prst="rect">
            <a:avLst/>
          </a:prstGeom>
          <a:noFill/>
          <a:ln>
            <a:noFill/>
          </a:ln>
        </p:spPr>
        <p:txBody>
          <a:bodyPr spcFirstLastPara="1" wrap="square" lIns="0" tIns="0" rIns="0" bIns="0" anchor="b" anchorCtr="0">
            <a:spAutoFit/>
          </a:bodyPr>
          <a:lstStyle/>
          <a:p>
            <a:pPr marL="0" marR="0" lvl="0" indent="0" algn="ctr"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Century Gothic"/>
                <a:ea typeface="Century Gothic"/>
                <a:cs typeface="Century Gothic"/>
                <a:sym typeface="Century Gothic"/>
              </a:rPr>
              <a:t>SPRINT 16</a:t>
            </a:r>
            <a:endParaRPr sz="1400" b="0" i="0" u="none" strike="noStrike" cap="none">
              <a:solidFill>
                <a:srgbClr val="000000"/>
              </a:solidFill>
              <a:latin typeface="Century Gothic"/>
              <a:ea typeface="Century Gothic"/>
              <a:cs typeface="Century Gothic"/>
              <a:sym typeface="Century Gothic"/>
            </a:endParaRPr>
          </a:p>
          <a:p>
            <a:pPr marL="0" marR="0" lvl="0" indent="0" algn="ctr"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Century Gothic"/>
                <a:ea typeface="Century Gothic"/>
                <a:cs typeface="Century Gothic"/>
                <a:sym typeface="Century Gothic"/>
              </a:rPr>
              <a:t>8/10 – 8/23</a:t>
            </a:r>
            <a:endParaRPr sz="1400" b="0" i="0" u="none" strike="noStrike" cap="none">
              <a:solidFill>
                <a:srgbClr val="000000"/>
              </a:solidFill>
              <a:latin typeface="Century Gothic"/>
              <a:ea typeface="Century Gothic"/>
              <a:cs typeface="Century Gothic"/>
              <a:sym typeface="Century Gothic"/>
            </a:endParaRPr>
          </a:p>
        </p:txBody>
      </p:sp>
      <p:sp>
        <p:nvSpPr>
          <p:cNvPr id="511" name="Google Shape;511;p6"/>
          <p:cNvSpPr txBox="1"/>
          <p:nvPr/>
        </p:nvSpPr>
        <p:spPr>
          <a:xfrm>
            <a:off x="10927011" y="1413476"/>
            <a:ext cx="616200" cy="277200"/>
          </a:xfrm>
          <a:prstGeom prst="rect">
            <a:avLst/>
          </a:prstGeom>
          <a:noFill/>
          <a:ln>
            <a:noFill/>
          </a:ln>
        </p:spPr>
        <p:txBody>
          <a:bodyPr spcFirstLastPara="1" wrap="square" lIns="0" tIns="0" rIns="0" bIns="0" anchor="b" anchorCtr="0">
            <a:spAutoFit/>
          </a:bodyPr>
          <a:lstStyle/>
          <a:p>
            <a:pPr marL="0" marR="0" lvl="0" indent="0" algn="ctr"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Century Gothic"/>
                <a:ea typeface="Century Gothic"/>
                <a:cs typeface="Century Gothic"/>
                <a:sym typeface="Century Gothic"/>
              </a:rPr>
              <a:t>SPRINT 17</a:t>
            </a:r>
            <a:endParaRPr sz="1400" b="0" i="0" u="none" strike="noStrike" cap="none">
              <a:solidFill>
                <a:srgbClr val="000000"/>
              </a:solidFill>
              <a:latin typeface="Century Gothic"/>
              <a:ea typeface="Century Gothic"/>
              <a:cs typeface="Century Gothic"/>
              <a:sym typeface="Century Gothic"/>
            </a:endParaRPr>
          </a:p>
          <a:p>
            <a:pPr marL="0" marR="0" lvl="0" indent="0" algn="ctr"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Century Gothic"/>
                <a:ea typeface="Century Gothic"/>
                <a:cs typeface="Century Gothic"/>
                <a:sym typeface="Century Gothic"/>
              </a:rPr>
              <a:t>8/24 – 9/6</a:t>
            </a:r>
            <a:endParaRPr sz="1400" b="0" i="0" u="none" strike="noStrike" cap="none">
              <a:solidFill>
                <a:srgbClr val="000000"/>
              </a:solidFill>
              <a:latin typeface="Century Gothic"/>
              <a:ea typeface="Century Gothic"/>
              <a:cs typeface="Century Gothic"/>
              <a:sym typeface="Century Gothic"/>
            </a:endParaRPr>
          </a:p>
        </p:txBody>
      </p:sp>
      <p:sp>
        <p:nvSpPr>
          <p:cNvPr id="512" name="Google Shape;512;p6"/>
          <p:cNvSpPr txBox="1"/>
          <p:nvPr/>
        </p:nvSpPr>
        <p:spPr>
          <a:xfrm>
            <a:off x="2842331" y="1411002"/>
            <a:ext cx="616200" cy="277200"/>
          </a:xfrm>
          <a:prstGeom prst="rect">
            <a:avLst/>
          </a:prstGeom>
          <a:noFill/>
          <a:ln>
            <a:noFill/>
          </a:ln>
        </p:spPr>
        <p:txBody>
          <a:bodyPr spcFirstLastPara="1" wrap="square" lIns="0" tIns="0" rIns="0" bIns="0" anchor="b" anchorCtr="0">
            <a:spAutoFit/>
          </a:bodyPr>
          <a:lstStyle/>
          <a:p>
            <a:pPr marL="0" marR="0" lvl="0" indent="0" algn="ctr"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Century Gothic"/>
                <a:ea typeface="Century Gothic"/>
                <a:cs typeface="Century Gothic"/>
                <a:sym typeface="Century Gothic"/>
              </a:rPr>
              <a:t>SPRINT 8</a:t>
            </a:r>
            <a:endParaRPr sz="1400" b="0" i="0" u="none" strike="noStrike" cap="none">
              <a:solidFill>
                <a:srgbClr val="000000"/>
              </a:solidFill>
              <a:latin typeface="Century Gothic"/>
              <a:ea typeface="Century Gothic"/>
              <a:cs typeface="Century Gothic"/>
              <a:sym typeface="Century Gothic"/>
            </a:endParaRPr>
          </a:p>
          <a:p>
            <a:pPr marL="0" marR="0" lvl="0" indent="0" algn="ctr"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Century Gothic"/>
                <a:ea typeface="Century Gothic"/>
                <a:cs typeface="Century Gothic"/>
                <a:sym typeface="Century Gothic"/>
              </a:rPr>
              <a:t>5/04 – 5/17</a:t>
            </a:r>
            <a:endParaRPr sz="1400" b="0" i="0" u="none" strike="noStrike" cap="none">
              <a:solidFill>
                <a:srgbClr val="000000"/>
              </a:solidFill>
              <a:latin typeface="Century Gothic"/>
              <a:ea typeface="Century Gothic"/>
              <a:cs typeface="Century Gothic"/>
              <a:sym typeface="Century Gothic"/>
            </a:endParaRPr>
          </a:p>
        </p:txBody>
      </p:sp>
      <p:sp>
        <p:nvSpPr>
          <p:cNvPr id="513" name="Google Shape;513;p6"/>
          <p:cNvSpPr/>
          <p:nvPr/>
        </p:nvSpPr>
        <p:spPr>
          <a:xfrm>
            <a:off x="548673" y="5379816"/>
            <a:ext cx="813900" cy="276900"/>
          </a:xfrm>
          <a:prstGeom prst="rect">
            <a:avLst/>
          </a:prstGeom>
          <a:solidFill>
            <a:srgbClr val="FDFFFD"/>
          </a:solid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202120"/>
              </a:buClr>
              <a:buSzPts val="900"/>
              <a:buFont typeface="PT Serif"/>
              <a:buNone/>
            </a:pPr>
            <a:r>
              <a:rPr lang="en-US" sz="900" b="1" i="0" u="none" strike="noStrike" cap="none">
                <a:solidFill>
                  <a:srgbClr val="303A46"/>
                </a:solidFill>
                <a:latin typeface="Century Gothic"/>
                <a:ea typeface="Century Gothic"/>
                <a:cs typeface="Century Gothic"/>
                <a:sym typeface="Century Gothic"/>
              </a:rPr>
              <a:t>Collaboration Cycle</a:t>
            </a:r>
            <a:endParaRPr sz="900" b="1" i="0" u="none" strike="noStrike" cap="none">
              <a:solidFill>
                <a:srgbClr val="303A46"/>
              </a:solidFill>
              <a:latin typeface="Century Gothic"/>
              <a:ea typeface="Century Gothic"/>
              <a:cs typeface="Century Gothic"/>
              <a:sym typeface="Century Gothic"/>
            </a:endParaRPr>
          </a:p>
        </p:txBody>
      </p:sp>
      <p:pic>
        <p:nvPicPr>
          <p:cNvPr id="514" name="Google Shape;514;p6"/>
          <p:cNvPicPr preferRelativeResize="0"/>
          <p:nvPr/>
        </p:nvPicPr>
        <p:blipFill rotWithShape="1">
          <a:blip r:embed="rId6">
            <a:alphaModFix/>
          </a:blip>
          <a:srcRect/>
          <a:stretch/>
        </p:blipFill>
        <p:spPr>
          <a:xfrm>
            <a:off x="823035" y="5773635"/>
            <a:ext cx="265176" cy="265176"/>
          </a:xfrm>
          <a:prstGeom prst="rect">
            <a:avLst/>
          </a:prstGeom>
          <a:noFill/>
          <a:ln>
            <a:noFill/>
          </a:ln>
        </p:spPr>
      </p:pic>
      <p:sp>
        <p:nvSpPr>
          <p:cNvPr id="515" name="Google Shape;515;p6"/>
          <p:cNvSpPr/>
          <p:nvPr/>
        </p:nvSpPr>
        <p:spPr>
          <a:xfrm>
            <a:off x="8205063" y="5262049"/>
            <a:ext cx="195600" cy="194100"/>
          </a:xfrm>
          <a:prstGeom prst="diamond">
            <a:avLst/>
          </a:prstGeom>
          <a:solidFill>
            <a:srgbClr val="FEB600"/>
          </a:solidFill>
          <a:ln w="9525" cap="flat" cmpd="sng">
            <a:solidFill>
              <a:srgbClr val="FDFFFD"/>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202120"/>
              </a:buClr>
              <a:buSzPts val="700"/>
              <a:buFont typeface="Calibri"/>
              <a:buNone/>
            </a:pPr>
            <a:endParaRPr sz="700" b="0" i="0" u="none" strike="noStrike" cap="none">
              <a:solidFill>
                <a:srgbClr val="303A46"/>
              </a:solidFill>
              <a:latin typeface="PT Serif"/>
              <a:ea typeface="PT Serif"/>
              <a:cs typeface="PT Serif"/>
              <a:sym typeface="PT Serif"/>
            </a:endParaRPr>
          </a:p>
        </p:txBody>
      </p:sp>
      <p:sp>
        <p:nvSpPr>
          <p:cNvPr id="516" name="Google Shape;516;p6"/>
          <p:cNvSpPr/>
          <p:nvPr/>
        </p:nvSpPr>
        <p:spPr>
          <a:xfrm>
            <a:off x="11923715" y="5223333"/>
            <a:ext cx="195600" cy="194100"/>
          </a:xfrm>
          <a:prstGeom prst="diamond">
            <a:avLst/>
          </a:prstGeom>
          <a:solidFill>
            <a:srgbClr val="FEB600"/>
          </a:solidFill>
          <a:ln w="9525" cap="flat" cmpd="sng">
            <a:solidFill>
              <a:srgbClr val="FDFFFD"/>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202120"/>
              </a:buClr>
              <a:buSzPts val="700"/>
              <a:buFont typeface="Calibri"/>
              <a:buNone/>
            </a:pPr>
            <a:endParaRPr sz="700" b="0" i="0" u="none" strike="noStrike" cap="none">
              <a:solidFill>
                <a:srgbClr val="303A46"/>
              </a:solidFill>
              <a:latin typeface="PT Serif"/>
              <a:ea typeface="PT Serif"/>
              <a:cs typeface="PT Serif"/>
              <a:sym typeface="PT Serif"/>
            </a:endParaRPr>
          </a:p>
        </p:txBody>
      </p:sp>
      <p:sp>
        <p:nvSpPr>
          <p:cNvPr id="517" name="Google Shape;517;p6"/>
          <p:cNvSpPr/>
          <p:nvPr/>
        </p:nvSpPr>
        <p:spPr>
          <a:xfrm>
            <a:off x="11519373" y="5594929"/>
            <a:ext cx="195600" cy="194100"/>
          </a:xfrm>
          <a:prstGeom prst="diamond">
            <a:avLst/>
          </a:prstGeom>
          <a:solidFill>
            <a:srgbClr val="522597"/>
          </a:solidFill>
          <a:ln w="9525" cap="flat" cmpd="sng">
            <a:solidFill>
              <a:srgbClr val="FDFFFD"/>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202120"/>
              </a:buClr>
              <a:buSzPts val="700"/>
              <a:buFont typeface="Calibri"/>
              <a:buNone/>
            </a:pPr>
            <a:endParaRPr sz="700" b="0" i="0" u="none" strike="noStrike" cap="none">
              <a:solidFill>
                <a:srgbClr val="303A46"/>
              </a:solidFill>
              <a:latin typeface="PT Serif"/>
              <a:ea typeface="PT Serif"/>
              <a:cs typeface="PT Serif"/>
              <a:sym typeface="PT Serif"/>
            </a:endParaRPr>
          </a:p>
        </p:txBody>
      </p:sp>
      <p:sp>
        <p:nvSpPr>
          <p:cNvPr id="518" name="Google Shape;518;p6"/>
          <p:cNvSpPr txBox="1"/>
          <p:nvPr/>
        </p:nvSpPr>
        <p:spPr>
          <a:xfrm>
            <a:off x="7908347" y="5494724"/>
            <a:ext cx="961200" cy="1002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650" b="0" i="0" u="none" strike="noStrike" cap="none">
                <a:solidFill>
                  <a:srgbClr val="202120"/>
                </a:solidFill>
                <a:latin typeface="Source Sans Pro SemiBold"/>
                <a:ea typeface="Source Sans Pro SemiBold"/>
                <a:cs typeface="Source Sans Pro SemiBold"/>
                <a:sym typeface="Source Sans Pro SemiBold"/>
              </a:rPr>
              <a:t>Call center review </a:t>
            </a:r>
            <a:endParaRPr sz="650" b="0" i="0" u="none" strike="noStrike" cap="none">
              <a:solidFill>
                <a:srgbClr val="202120"/>
              </a:solidFill>
              <a:latin typeface="Source Sans Pro SemiBold"/>
              <a:ea typeface="Source Sans Pro SemiBold"/>
              <a:cs typeface="Source Sans Pro SemiBold"/>
              <a:sym typeface="Source Sans Pro SemiBold"/>
            </a:endParaRPr>
          </a:p>
        </p:txBody>
      </p:sp>
      <p:sp>
        <p:nvSpPr>
          <p:cNvPr id="519" name="Google Shape;519;p6"/>
          <p:cNvSpPr txBox="1"/>
          <p:nvPr/>
        </p:nvSpPr>
        <p:spPr>
          <a:xfrm>
            <a:off x="11199437" y="5836793"/>
            <a:ext cx="414300" cy="1002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650" b="0" i="0" u="none" strike="noStrike" cap="none">
                <a:solidFill>
                  <a:srgbClr val="202120"/>
                </a:solidFill>
                <a:latin typeface="Source Sans Pro SemiBold"/>
                <a:ea typeface="Source Sans Pro SemiBold"/>
                <a:cs typeface="Source Sans Pro SemiBold"/>
                <a:sym typeface="Source Sans Pro SemiBold"/>
              </a:rPr>
              <a:t>MVP launch</a:t>
            </a:r>
            <a:endParaRPr sz="650" b="0" i="0" u="none" strike="noStrike" cap="none">
              <a:solidFill>
                <a:srgbClr val="202120"/>
              </a:solidFill>
              <a:latin typeface="Source Sans Pro SemiBold"/>
              <a:ea typeface="Source Sans Pro SemiBold"/>
              <a:cs typeface="Source Sans Pro SemiBold"/>
              <a:sym typeface="Source Sans Pro SemiBold"/>
            </a:endParaRPr>
          </a:p>
        </p:txBody>
      </p:sp>
      <p:sp>
        <p:nvSpPr>
          <p:cNvPr id="520" name="Google Shape;520;p6"/>
          <p:cNvSpPr txBox="1"/>
          <p:nvPr/>
        </p:nvSpPr>
        <p:spPr>
          <a:xfrm>
            <a:off x="11519370" y="5455151"/>
            <a:ext cx="708000" cy="2001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202120"/>
              </a:buClr>
              <a:buSzPts val="900"/>
              <a:buFont typeface="PT Serif"/>
              <a:buNone/>
            </a:pPr>
            <a:r>
              <a:rPr lang="en-US" sz="650" b="0" i="0" u="none" strike="noStrike" cap="none">
                <a:solidFill>
                  <a:srgbClr val="202120"/>
                </a:solidFill>
                <a:latin typeface="Source Sans Pro SemiBold"/>
                <a:ea typeface="Source Sans Pro SemiBold"/>
                <a:cs typeface="Source Sans Pro SemiBold"/>
                <a:sym typeface="Source Sans Pro SemiBold"/>
              </a:rPr>
              <a:t>1095-B Post launch evaluation</a:t>
            </a:r>
            <a:endParaRPr sz="650" b="0" i="0" u="none" strike="noStrike" cap="none">
              <a:solidFill>
                <a:srgbClr val="202120"/>
              </a:solidFill>
              <a:latin typeface="Source Sans Pro SemiBold"/>
              <a:ea typeface="Source Sans Pro SemiBold"/>
              <a:cs typeface="Source Sans Pro SemiBold"/>
              <a:sym typeface="Source Sans Pro SemiBold"/>
            </a:endParaRPr>
          </a:p>
        </p:txBody>
      </p:sp>
      <p:sp>
        <p:nvSpPr>
          <p:cNvPr id="521" name="Google Shape;521;p6"/>
          <p:cNvSpPr/>
          <p:nvPr/>
        </p:nvSpPr>
        <p:spPr>
          <a:xfrm>
            <a:off x="10679764" y="2037875"/>
            <a:ext cx="961200" cy="259500"/>
          </a:xfrm>
          <a:prstGeom prst="rect">
            <a:avLst/>
          </a:prstGeom>
          <a:solidFill>
            <a:srgbClr val="022D50"/>
          </a:solidFill>
          <a:ln w="9525" cap="flat" cmpd="sng">
            <a:solidFill>
              <a:srgbClr val="FDFFFD"/>
            </a:solidFill>
            <a:prstDash val="solid"/>
            <a:round/>
            <a:headEnd type="none" w="sm" len="sm"/>
            <a:tailEnd type="none" w="sm" len="sm"/>
          </a:ln>
        </p:spPr>
        <p:txBody>
          <a:bodyPr spcFirstLastPara="1" wrap="square" lIns="91425" tIns="60925" rIns="60950" bIns="60925" anchor="ctr" anchorCtr="0">
            <a:noAutofit/>
          </a:bodyPr>
          <a:lstStyle/>
          <a:p>
            <a:pPr marL="0" marR="0" lvl="0" indent="0" algn="l" rtl="0">
              <a:lnSpc>
                <a:spcPct val="100000"/>
              </a:lnSpc>
              <a:spcBef>
                <a:spcPts val="0"/>
              </a:spcBef>
              <a:spcAft>
                <a:spcPts val="0"/>
              </a:spcAft>
              <a:buClr>
                <a:srgbClr val="000000"/>
              </a:buClr>
              <a:buSzPts val="850"/>
              <a:buFont typeface="Arial"/>
              <a:buNone/>
            </a:pPr>
            <a:r>
              <a:rPr lang="en-US" sz="650" b="0" i="0" u="none" strike="noStrike" cap="none">
                <a:solidFill>
                  <a:srgbClr val="FDFFFD"/>
                </a:solidFill>
                <a:latin typeface="Source Sans Pro"/>
                <a:ea typeface="Source Sans Pro"/>
                <a:cs typeface="Source Sans Pro"/>
                <a:sym typeface="Source Sans Pro"/>
              </a:rPr>
              <a:t>1095-B: Legal Review – Opt-in</a:t>
            </a:r>
            <a:endParaRPr sz="650" b="0" i="0" u="none" strike="noStrike" cap="none">
              <a:solidFill>
                <a:srgbClr val="000000"/>
              </a:solidFill>
              <a:latin typeface="Source Sans Pro"/>
              <a:ea typeface="Source Sans Pro"/>
              <a:cs typeface="Source Sans Pro"/>
              <a:sym typeface="Source Sans Pro"/>
            </a:endParaRPr>
          </a:p>
        </p:txBody>
      </p:sp>
      <p:sp>
        <p:nvSpPr>
          <p:cNvPr id="522" name="Google Shape;522;p6"/>
          <p:cNvSpPr/>
          <p:nvPr/>
        </p:nvSpPr>
        <p:spPr>
          <a:xfrm>
            <a:off x="1591950" y="1720350"/>
            <a:ext cx="4504200" cy="274200"/>
          </a:xfrm>
          <a:prstGeom prst="rect">
            <a:avLst/>
          </a:prstGeom>
          <a:solidFill>
            <a:srgbClr val="022D50"/>
          </a:solidFill>
          <a:ln w="9525" cap="flat" cmpd="sng">
            <a:solidFill>
              <a:srgbClr val="FDFFFD"/>
            </a:solidFill>
            <a:prstDash val="solid"/>
            <a:round/>
            <a:headEnd type="none" w="sm" len="sm"/>
            <a:tailEnd type="none" w="sm" len="sm"/>
          </a:ln>
        </p:spPr>
        <p:txBody>
          <a:bodyPr spcFirstLastPara="1" wrap="square" lIns="91425" tIns="60925" rIns="60950" bIns="60925" anchor="ctr" anchorCtr="0">
            <a:noAutofit/>
          </a:bodyPr>
          <a:lstStyle/>
          <a:p>
            <a:pPr marL="0" marR="0" lvl="0" indent="0" algn="l" rtl="0">
              <a:lnSpc>
                <a:spcPct val="100000"/>
              </a:lnSpc>
              <a:spcBef>
                <a:spcPts val="0"/>
              </a:spcBef>
              <a:spcAft>
                <a:spcPts val="0"/>
              </a:spcAft>
              <a:buClr>
                <a:srgbClr val="000000"/>
              </a:buClr>
              <a:buSzPts val="850"/>
              <a:buFont typeface="Arial"/>
              <a:buNone/>
            </a:pPr>
            <a:r>
              <a:rPr lang="en-US" sz="650" b="0" i="0" u="none" strike="noStrike" cap="none">
                <a:solidFill>
                  <a:srgbClr val="FDFFFD"/>
                </a:solidFill>
                <a:latin typeface="Source Sans Pro"/>
                <a:ea typeface="Source Sans Pro"/>
                <a:cs typeface="Source Sans Pro"/>
                <a:sym typeface="Source Sans Pro"/>
              </a:rPr>
              <a:t>1095-B: Spanish translation docs</a:t>
            </a:r>
            <a:endParaRPr sz="650" b="0" i="0" u="none" strike="noStrike" cap="none">
              <a:solidFill>
                <a:srgbClr val="000000"/>
              </a:solidFill>
              <a:latin typeface="Source Sans Pro"/>
              <a:ea typeface="Source Sans Pro"/>
              <a:cs typeface="Source Sans Pro"/>
              <a:sym typeface="Source Sans Pro"/>
            </a:endParaRPr>
          </a:p>
        </p:txBody>
      </p:sp>
      <p:sp>
        <p:nvSpPr>
          <p:cNvPr id="523" name="Google Shape;523;p6"/>
          <p:cNvSpPr/>
          <p:nvPr/>
        </p:nvSpPr>
        <p:spPr>
          <a:xfrm>
            <a:off x="8238495" y="2340700"/>
            <a:ext cx="2172000" cy="274200"/>
          </a:xfrm>
          <a:prstGeom prst="rect">
            <a:avLst/>
          </a:prstGeom>
          <a:solidFill>
            <a:srgbClr val="022D50"/>
          </a:solidFill>
          <a:ln w="9525" cap="flat" cmpd="sng">
            <a:solidFill>
              <a:srgbClr val="FDFFFD"/>
            </a:solidFill>
            <a:prstDash val="solid"/>
            <a:round/>
            <a:headEnd type="none" w="sm" len="sm"/>
            <a:tailEnd type="none" w="sm" len="sm"/>
          </a:ln>
        </p:spPr>
        <p:txBody>
          <a:bodyPr spcFirstLastPara="1" wrap="square" lIns="91425" tIns="60925" rIns="60950" bIns="60925" anchor="ctr" anchorCtr="0">
            <a:noAutofit/>
          </a:bodyPr>
          <a:lstStyle/>
          <a:p>
            <a:pPr marL="0" marR="0" lvl="0" indent="0" algn="l" rtl="0">
              <a:lnSpc>
                <a:spcPct val="100000"/>
              </a:lnSpc>
              <a:spcBef>
                <a:spcPts val="0"/>
              </a:spcBef>
              <a:spcAft>
                <a:spcPts val="0"/>
              </a:spcAft>
              <a:buClr>
                <a:srgbClr val="000000"/>
              </a:buClr>
              <a:buSzPts val="850"/>
              <a:buFont typeface="Arial"/>
              <a:buNone/>
            </a:pPr>
            <a:r>
              <a:rPr lang="en-US" sz="650" b="0" i="0" u="none" strike="noStrike" cap="none">
                <a:solidFill>
                  <a:srgbClr val="FDFFFD"/>
                </a:solidFill>
                <a:latin typeface="Source Sans Pro"/>
                <a:ea typeface="Source Sans Pro"/>
                <a:cs typeface="Source Sans Pro"/>
                <a:sym typeface="Source Sans Pro"/>
              </a:rPr>
              <a:t>MVP 508 Spanish translation docs</a:t>
            </a:r>
            <a:endParaRPr sz="650" b="0" i="0" u="none" strike="noStrike" cap="none">
              <a:solidFill>
                <a:srgbClr val="000000"/>
              </a:solidFill>
              <a:latin typeface="Source Sans Pro"/>
              <a:ea typeface="Source Sans Pro"/>
              <a:cs typeface="Source Sans Pro"/>
              <a:sym typeface="Source Sans Pro"/>
            </a:endParaRPr>
          </a:p>
        </p:txBody>
      </p:sp>
      <p:grpSp>
        <p:nvGrpSpPr>
          <p:cNvPr id="524" name="Google Shape;524;p6"/>
          <p:cNvGrpSpPr/>
          <p:nvPr/>
        </p:nvGrpSpPr>
        <p:grpSpPr>
          <a:xfrm>
            <a:off x="10806510" y="400549"/>
            <a:ext cx="636228" cy="194100"/>
            <a:chOff x="10598367" y="975869"/>
            <a:chExt cx="636228" cy="194100"/>
          </a:xfrm>
        </p:grpSpPr>
        <p:sp>
          <p:nvSpPr>
            <p:cNvPr id="525" name="Google Shape;525;p6"/>
            <p:cNvSpPr/>
            <p:nvPr/>
          </p:nvSpPr>
          <p:spPr>
            <a:xfrm>
              <a:off x="10598367" y="975869"/>
              <a:ext cx="195600" cy="194100"/>
            </a:xfrm>
            <a:prstGeom prst="diamond">
              <a:avLst/>
            </a:prstGeom>
            <a:solidFill>
              <a:srgbClr val="522597"/>
            </a:solidFill>
            <a:ln w="9525" cap="flat" cmpd="sng">
              <a:solidFill>
                <a:srgbClr val="FDFFFD"/>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202120"/>
                </a:buClr>
                <a:buSzPts val="700"/>
                <a:buFont typeface="Calibri"/>
                <a:buNone/>
              </a:pPr>
              <a:endParaRPr sz="700" b="0" i="0" u="none" strike="noStrike" cap="none">
                <a:solidFill>
                  <a:srgbClr val="303A46"/>
                </a:solidFill>
                <a:latin typeface="PT Serif"/>
                <a:ea typeface="PT Serif"/>
                <a:cs typeface="PT Serif"/>
                <a:sym typeface="PT Serif"/>
              </a:endParaRPr>
            </a:p>
          </p:txBody>
        </p:sp>
        <p:sp>
          <p:nvSpPr>
            <p:cNvPr id="526" name="Google Shape;526;p6"/>
            <p:cNvSpPr txBox="1"/>
            <p:nvPr/>
          </p:nvSpPr>
          <p:spPr>
            <a:xfrm>
              <a:off x="10855095" y="977656"/>
              <a:ext cx="379500" cy="1230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303A46"/>
                </a:buClr>
                <a:buSzPts val="700"/>
                <a:buFont typeface="PT Serif"/>
                <a:buNone/>
              </a:pPr>
              <a:r>
                <a:rPr lang="en-US" sz="800" b="0" i="0" u="none" strike="noStrike" cap="none">
                  <a:solidFill>
                    <a:srgbClr val="303A46"/>
                  </a:solidFill>
                  <a:latin typeface="Source Sans Pro"/>
                  <a:ea typeface="Source Sans Pro"/>
                  <a:cs typeface="Source Sans Pro"/>
                  <a:sym typeface="Source Sans Pro"/>
                </a:rPr>
                <a:t>Release</a:t>
              </a:r>
              <a:endParaRPr sz="800" b="0" i="0" u="none" strike="noStrike" cap="none">
                <a:solidFill>
                  <a:srgbClr val="303A46"/>
                </a:solidFill>
                <a:latin typeface="Source Sans Pro"/>
                <a:ea typeface="Source Sans Pro"/>
                <a:cs typeface="Source Sans Pro"/>
                <a:sym typeface="Source Sans Pro"/>
              </a:endParaRPr>
            </a:p>
          </p:txBody>
        </p:sp>
      </p:grpSp>
      <p:sp>
        <p:nvSpPr>
          <p:cNvPr id="527" name="Google Shape;527;p6"/>
          <p:cNvSpPr/>
          <p:nvPr/>
        </p:nvSpPr>
        <p:spPr>
          <a:xfrm>
            <a:off x="1591056" y="2031841"/>
            <a:ext cx="904200" cy="274200"/>
          </a:xfrm>
          <a:prstGeom prst="rect">
            <a:avLst/>
          </a:prstGeom>
          <a:solidFill>
            <a:srgbClr val="022D50"/>
          </a:solidFill>
          <a:ln w="9525" cap="flat" cmpd="sng">
            <a:solidFill>
              <a:srgbClr val="FDFFFD"/>
            </a:solidFill>
            <a:prstDash val="solid"/>
            <a:round/>
            <a:headEnd type="none" w="sm" len="sm"/>
            <a:tailEnd type="none" w="sm" len="sm"/>
          </a:ln>
        </p:spPr>
        <p:txBody>
          <a:bodyPr spcFirstLastPara="1" wrap="square" lIns="91425" tIns="60925" rIns="60950" bIns="60925" anchor="ctr" anchorCtr="0">
            <a:noAutofit/>
          </a:bodyPr>
          <a:lstStyle/>
          <a:p>
            <a:pPr marL="0" marR="0" lvl="0" indent="0" algn="l" rtl="0">
              <a:lnSpc>
                <a:spcPct val="100000"/>
              </a:lnSpc>
              <a:spcBef>
                <a:spcPts val="0"/>
              </a:spcBef>
              <a:spcAft>
                <a:spcPts val="0"/>
              </a:spcAft>
              <a:buClr>
                <a:srgbClr val="000000"/>
              </a:buClr>
              <a:buSzPts val="850"/>
              <a:buFont typeface="Arial"/>
              <a:buNone/>
            </a:pPr>
            <a:r>
              <a:rPr lang="en-US" sz="650" b="0" i="0" u="none" strike="noStrike" cap="none">
                <a:solidFill>
                  <a:srgbClr val="FDFFFD"/>
                </a:solidFill>
                <a:latin typeface="Source Sans Pro"/>
                <a:ea typeface="Source Sans Pro"/>
                <a:cs typeface="Source Sans Pro"/>
                <a:sym typeface="Source Sans Pro"/>
              </a:rPr>
              <a:t>1095-B: Legal Review </a:t>
            </a:r>
            <a:endParaRPr sz="650" b="0" i="0" u="none" strike="noStrike" cap="none">
              <a:solidFill>
                <a:srgbClr val="000000"/>
              </a:solidFill>
              <a:latin typeface="Source Sans Pro"/>
              <a:ea typeface="Source Sans Pro"/>
              <a:cs typeface="Source Sans Pro"/>
              <a:sym typeface="Source Sans Pro"/>
            </a:endParaRPr>
          </a:p>
        </p:txBody>
      </p:sp>
      <p:sp>
        <p:nvSpPr>
          <p:cNvPr id="528" name="Google Shape;528;p6"/>
          <p:cNvSpPr/>
          <p:nvPr/>
        </p:nvSpPr>
        <p:spPr>
          <a:xfrm>
            <a:off x="1595063" y="2336827"/>
            <a:ext cx="5992800" cy="274200"/>
          </a:xfrm>
          <a:prstGeom prst="rect">
            <a:avLst/>
          </a:prstGeom>
          <a:solidFill>
            <a:srgbClr val="022D50"/>
          </a:solidFill>
          <a:ln w="9525" cap="flat" cmpd="sng">
            <a:solidFill>
              <a:srgbClr val="FDFFFD"/>
            </a:solidFill>
            <a:prstDash val="solid"/>
            <a:round/>
            <a:headEnd type="none" w="sm" len="sm"/>
            <a:tailEnd type="none" w="sm" len="sm"/>
          </a:ln>
        </p:spPr>
        <p:txBody>
          <a:bodyPr spcFirstLastPara="1" wrap="square" lIns="91425" tIns="60925" rIns="60950" bIns="60925" anchor="ctr" anchorCtr="0">
            <a:noAutofit/>
          </a:bodyPr>
          <a:lstStyle/>
          <a:p>
            <a:pPr marL="0" marR="0" lvl="0" indent="0" algn="l" rtl="0">
              <a:lnSpc>
                <a:spcPct val="100000"/>
              </a:lnSpc>
              <a:spcBef>
                <a:spcPts val="0"/>
              </a:spcBef>
              <a:spcAft>
                <a:spcPts val="0"/>
              </a:spcAft>
              <a:buClr>
                <a:srgbClr val="000000"/>
              </a:buClr>
              <a:buSzPts val="850"/>
              <a:buFont typeface="Arial"/>
              <a:buNone/>
            </a:pPr>
            <a:r>
              <a:rPr lang="en-US" sz="650" b="0" i="0" u="none" strike="noStrike" cap="none">
                <a:solidFill>
                  <a:srgbClr val="FDFFFD"/>
                </a:solidFill>
                <a:latin typeface="Source Sans Pro"/>
                <a:ea typeface="Source Sans Pro"/>
                <a:cs typeface="Source Sans Pro"/>
                <a:sym typeface="Source Sans Pro"/>
              </a:rPr>
              <a:t>VA 508 Assistance request</a:t>
            </a:r>
            <a:endParaRPr sz="650" b="0" i="0" u="none" strike="noStrike" cap="none">
              <a:solidFill>
                <a:srgbClr val="000000"/>
              </a:solidFill>
              <a:latin typeface="Source Sans Pro"/>
              <a:ea typeface="Source Sans Pro"/>
              <a:cs typeface="Source Sans Pro"/>
              <a:sym typeface="Source Sans Pro"/>
            </a:endParaRPr>
          </a:p>
        </p:txBody>
      </p:sp>
      <p:sp>
        <p:nvSpPr>
          <p:cNvPr id="529" name="Google Shape;529;p6"/>
          <p:cNvSpPr/>
          <p:nvPr/>
        </p:nvSpPr>
        <p:spPr>
          <a:xfrm>
            <a:off x="4641870" y="3024283"/>
            <a:ext cx="2375700" cy="274200"/>
          </a:xfrm>
          <a:prstGeom prst="rect">
            <a:avLst/>
          </a:prstGeom>
          <a:solidFill>
            <a:srgbClr val="0365B9"/>
          </a:solidFill>
          <a:ln>
            <a:noFill/>
          </a:ln>
        </p:spPr>
        <p:txBody>
          <a:bodyPr spcFirstLastPara="1" wrap="square" lIns="60950" tIns="60925" rIns="60950" bIns="60925" anchor="ctr" anchorCtr="0">
            <a:noAutofit/>
          </a:bodyPr>
          <a:lstStyle/>
          <a:p>
            <a:pPr marL="0" marR="0" lvl="0" indent="0" algn="l" rtl="0">
              <a:lnSpc>
                <a:spcPct val="100000"/>
              </a:lnSpc>
              <a:spcBef>
                <a:spcPts val="0"/>
              </a:spcBef>
              <a:spcAft>
                <a:spcPts val="0"/>
              </a:spcAft>
              <a:buClr>
                <a:srgbClr val="000000"/>
              </a:buClr>
              <a:buSzPts val="850"/>
              <a:buFont typeface="Arial"/>
              <a:buNone/>
            </a:pPr>
            <a:r>
              <a:rPr lang="en-US" sz="650" b="0" i="0" u="none" strike="noStrike" cap="none">
                <a:solidFill>
                  <a:srgbClr val="FDFFFD"/>
                </a:solidFill>
                <a:latin typeface="Source Sans Pro"/>
                <a:ea typeface="Source Sans Pro"/>
                <a:cs typeface="Source Sans Pro"/>
                <a:sym typeface="Source Sans Pro"/>
              </a:rPr>
              <a:t>Design for opt-in	</a:t>
            </a:r>
            <a:endParaRPr sz="650" b="0" i="0" u="none" strike="noStrike" cap="none">
              <a:solidFill>
                <a:srgbClr val="000000"/>
              </a:solidFill>
              <a:latin typeface="Arial"/>
              <a:ea typeface="Arial"/>
              <a:cs typeface="Arial"/>
              <a:sym typeface="Arial"/>
            </a:endParaRPr>
          </a:p>
        </p:txBody>
      </p:sp>
      <p:sp>
        <p:nvSpPr>
          <p:cNvPr id="530" name="Google Shape;530;p6"/>
          <p:cNvSpPr/>
          <p:nvPr/>
        </p:nvSpPr>
        <p:spPr>
          <a:xfrm>
            <a:off x="9679100" y="4515325"/>
            <a:ext cx="1073400" cy="274200"/>
          </a:xfrm>
          <a:prstGeom prst="rect">
            <a:avLst/>
          </a:prstGeom>
          <a:solidFill>
            <a:srgbClr val="DAE4F0"/>
          </a:solidFill>
          <a:ln w="9525" cap="flat" cmpd="sng">
            <a:solidFill>
              <a:srgbClr val="022D50"/>
            </a:solidFill>
            <a:prstDash val="solid"/>
            <a:round/>
            <a:headEnd type="none" w="sm" len="sm"/>
            <a:tailEnd type="none" w="sm" len="sm"/>
          </a:ln>
        </p:spPr>
        <p:txBody>
          <a:bodyPr spcFirstLastPara="1" wrap="square" lIns="91425" tIns="60925" rIns="60950" bIns="60925" anchor="ctr" anchorCtr="0">
            <a:noAutofit/>
          </a:bodyPr>
          <a:lstStyle/>
          <a:p>
            <a:pPr marL="0" marR="0" lvl="0" indent="0" algn="l" rtl="0">
              <a:lnSpc>
                <a:spcPct val="100000"/>
              </a:lnSpc>
              <a:spcBef>
                <a:spcPts val="0"/>
              </a:spcBef>
              <a:spcAft>
                <a:spcPts val="0"/>
              </a:spcAft>
              <a:buClr>
                <a:srgbClr val="000000"/>
              </a:buClr>
              <a:buSzPts val="900"/>
              <a:buFont typeface="Arial"/>
              <a:buNone/>
            </a:pPr>
            <a:r>
              <a:rPr lang="en-US" sz="650" b="0" i="0" u="none" strike="noStrike" cap="none">
                <a:solidFill>
                  <a:srgbClr val="202120"/>
                </a:solidFill>
                <a:latin typeface="Source Sans Pro"/>
                <a:ea typeface="Source Sans Pro"/>
                <a:cs typeface="Source Sans Pro"/>
                <a:sym typeface="Source Sans Pro"/>
              </a:rPr>
              <a:t>Plan for and facilitate  post MVP opt-in</a:t>
            </a:r>
            <a:endParaRPr sz="650" b="0" i="0" u="none" strike="noStrike" cap="none">
              <a:solidFill>
                <a:srgbClr val="202120"/>
              </a:solidFill>
              <a:latin typeface="Arial"/>
              <a:ea typeface="Arial"/>
              <a:cs typeface="Arial"/>
              <a:sym typeface="Arial"/>
            </a:endParaRPr>
          </a:p>
        </p:txBody>
      </p:sp>
      <p:sp>
        <p:nvSpPr>
          <p:cNvPr id="531" name="Google Shape;531;p6"/>
          <p:cNvSpPr/>
          <p:nvPr/>
        </p:nvSpPr>
        <p:spPr>
          <a:xfrm>
            <a:off x="7536565" y="4169664"/>
            <a:ext cx="1073400" cy="274200"/>
          </a:xfrm>
          <a:prstGeom prst="rect">
            <a:avLst/>
          </a:prstGeom>
          <a:solidFill>
            <a:srgbClr val="DAE4F0"/>
          </a:solidFill>
          <a:ln w="9525" cap="flat" cmpd="sng">
            <a:solidFill>
              <a:srgbClr val="202120"/>
            </a:solidFill>
            <a:prstDash val="solid"/>
            <a:round/>
            <a:headEnd type="none" w="sm" len="sm"/>
            <a:tailEnd type="none" w="sm" len="sm"/>
          </a:ln>
        </p:spPr>
        <p:txBody>
          <a:bodyPr spcFirstLastPara="1" wrap="square" lIns="91425" tIns="60925" rIns="60950" bIns="60925" anchor="ctr" anchorCtr="0">
            <a:noAutofit/>
          </a:bodyPr>
          <a:lstStyle/>
          <a:p>
            <a:pPr marL="0" marR="0" lvl="0" indent="0" algn="l" rtl="0">
              <a:lnSpc>
                <a:spcPct val="100000"/>
              </a:lnSpc>
              <a:spcBef>
                <a:spcPts val="0"/>
              </a:spcBef>
              <a:spcAft>
                <a:spcPts val="0"/>
              </a:spcAft>
              <a:buClr>
                <a:srgbClr val="000000"/>
              </a:buClr>
              <a:buSzPts val="900"/>
              <a:buFont typeface="Arial"/>
              <a:buNone/>
            </a:pPr>
            <a:r>
              <a:rPr lang="en-US" sz="650" b="0" i="0" u="none" strike="noStrike" cap="none">
                <a:solidFill>
                  <a:srgbClr val="202120"/>
                </a:solidFill>
                <a:latin typeface="Source Sans Pro"/>
                <a:ea typeface="Source Sans Pro"/>
                <a:cs typeface="Source Sans Pro"/>
                <a:sym typeface="Source Sans Pro"/>
              </a:rPr>
              <a:t>Build for accessible  MVP</a:t>
            </a:r>
            <a:endParaRPr sz="650" b="0" i="0" u="none" strike="noStrike" cap="none">
              <a:solidFill>
                <a:srgbClr val="202120"/>
              </a:solidFill>
              <a:latin typeface="Arial"/>
              <a:ea typeface="Arial"/>
              <a:cs typeface="Arial"/>
              <a:sym typeface="Arial"/>
            </a:endParaRPr>
          </a:p>
        </p:txBody>
      </p:sp>
      <p:sp>
        <p:nvSpPr>
          <p:cNvPr id="532" name="Google Shape;532;p6"/>
          <p:cNvSpPr/>
          <p:nvPr/>
        </p:nvSpPr>
        <p:spPr>
          <a:xfrm>
            <a:off x="8672785" y="1720350"/>
            <a:ext cx="2967900" cy="274200"/>
          </a:xfrm>
          <a:prstGeom prst="rect">
            <a:avLst/>
          </a:prstGeom>
          <a:solidFill>
            <a:srgbClr val="022D50"/>
          </a:solidFill>
          <a:ln w="9525" cap="flat" cmpd="sng">
            <a:solidFill>
              <a:srgbClr val="FDFFFD"/>
            </a:solidFill>
            <a:prstDash val="solid"/>
            <a:round/>
            <a:headEnd type="none" w="sm" len="sm"/>
            <a:tailEnd type="none" w="sm" len="sm"/>
          </a:ln>
        </p:spPr>
        <p:txBody>
          <a:bodyPr spcFirstLastPara="1" wrap="square" lIns="91425" tIns="60925" rIns="60950" bIns="60925" anchor="ctr" anchorCtr="0">
            <a:noAutofit/>
          </a:bodyPr>
          <a:lstStyle/>
          <a:p>
            <a:pPr marL="0" marR="0" lvl="0" indent="0" algn="l" rtl="0">
              <a:lnSpc>
                <a:spcPct val="100000"/>
              </a:lnSpc>
              <a:spcBef>
                <a:spcPts val="0"/>
              </a:spcBef>
              <a:spcAft>
                <a:spcPts val="0"/>
              </a:spcAft>
              <a:buClr>
                <a:srgbClr val="000000"/>
              </a:buClr>
              <a:buSzPts val="850"/>
              <a:buFont typeface="Arial"/>
              <a:buNone/>
            </a:pPr>
            <a:r>
              <a:rPr lang="en-US" sz="650" b="0" i="0" u="none" strike="noStrike" cap="none">
                <a:solidFill>
                  <a:srgbClr val="FDFFFD"/>
                </a:solidFill>
                <a:latin typeface="Source Sans Pro"/>
                <a:ea typeface="Source Sans Pro"/>
                <a:cs typeface="Source Sans Pro"/>
                <a:sym typeface="Source Sans Pro"/>
              </a:rPr>
              <a:t>Turnover document of remaining post-MVP work (VA notify, 2022 IRS form, 508 compliance, multiple year selection)</a:t>
            </a:r>
            <a:endParaRPr sz="650" b="0" i="0" u="none" strike="noStrike" cap="none">
              <a:solidFill>
                <a:srgbClr val="000000"/>
              </a:solidFill>
              <a:latin typeface="Source Sans Pro"/>
              <a:ea typeface="Source Sans Pro"/>
              <a:cs typeface="Source Sans Pro"/>
              <a:sym typeface="Source Sans Pro"/>
            </a:endParaRPr>
          </a:p>
        </p:txBody>
      </p:sp>
      <p:sp>
        <p:nvSpPr>
          <p:cNvPr id="533" name="Google Shape;533;p6"/>
          <p:cNvSpPr/>
          <p:nvPr/>
        </p:nvSpPr>
        <p:spPr>
          <a:xfrm>
            <a:off x="5908577" y="5268580"/>
            <a:ext cx="195600" cy="194100"/>
          </a:xfrm>
          <a:prstGeom prst="diamond">
            <a:avLst/>
          </a:prstGeom>
          <a:solidFill>
            <a:srgbClr val="FEB600"/>
          </a:solidFill>
          <a:ln w="9525" cap="flat" cmpd="sng">
            <a:solidFill>
              <a:srgbClr val="FDFFFD"/>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202120"/>
              </a:buClr>
              <a:buSzPts val="700"/>
              <a:buFont typeface="Calibri"/>
              <a:buNone/>
            </a:pPr>
            <a:endParaRPr sz="700" b="0" i="0" u="none" strike="noStrike" cap="none">
              <a:solidFill>
                <a:srgbClr val="303A46"/>
              </a:solidFill>
              <a:latin typeface="PT Serif"/>
              <a:ea typeface="PT Serif"/>
              <a:cs typeface="PT Serif"/>
              <a:sym typeface="PT Serif"/>
            </a:endParaRPr>
          </a:p>
        </p:txBody>
      </p:sp>
      <p:sp>
        <p:nvSpPr>
          <p:cNvPr id="534" name="Google Shape;534;p6"/>
          <p:cNvSpPr txBox="1"/>
          <p:nvPr/>
        </p:nvSpPr>
        <p:spPr>
          <a:xfrm>
            <a:off x="5577195" y="5507812"/>
            <a:ext cx="961200" cy="2001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202120"/>
              </a:buClr>
              <a:buSzPts val="900"/>
              <a:buFont typeface="PT Serif"/>
              <a:buNone/>
            </a:pPr>
            <a:r>
              <a:rPr lang="en-US" sz="650" b="0" i="0" u="none" strike="noStrike" cap="none">
                <a:solidFill>
                  <a:srgbClr val="202120"/>
                </a:solidFill>
                <a:latin typeface="Source Sans Pro SemiBold"/>
                <a:ea typeface="Source Sans Pro SemiBold"/>
                <a:cs typeface="Source Sans Pro SemiBold"/>
                <a:sym typeface="Source Sans Pro SemiBold"/>
              </a:rPr>
              <a:t>Sitewide and Content IA ticket opt-in</a:t>
            </a:r>
            <a:endParaRPr sz="650" b="0" i="0" u="none" strike="noStrike" cap="none">
              <a:solidFill>
                <a:srgbClr val="202120"/>
              </a:solidFill>
              <a:latin typeface="Source Sans Pro SemiBold"/>
              <a:ea typeface="Source Sans Pro SemiBold"/>
              <a:cs typeface="Source Sans Pro SemiBold"/>
              <a:sym typeface="Source Sans Pro SemiBold"/>
            </a:endParaRPr>
          </a:p>
        </p:txBody>
      </p:sp>
      <p:sp>
        <p:nvSpPr>
          <p:cNvPr id="535" name="Google Shape;535;p6"/>
          <p:cNvSpPr/>
          <p:nvPr/>
        </p:nvSpPr>
        <p:spPr>
          <a:xfrm>
            <a:off x="5658014" y="2668361"/>
            <a:ext cx="968700" cy="274200"/>
          </a:xfrm>
          <a:prstGeom prst="rect">
            <a:avLst/>
          </a:prstGeom>
          <a:solidFill>
            <a:srgbClr val="022D50"/>
          </a:solidFill>
          <a:ln w="9525" cap="flat" cmpd="sng">
            <a:solidFill>
              <a:srgbClr val="FDFFFD"/>
            </a:solidFill>
            <a:prstDash val="solid"/>
            <a:round/>
            <a:headEnd type="none" w="sm" len="sm"/>
            <a:tailEnd type="none" w="sm" len="sm"/>
          </a:ln>
        </p:spPr>
        <p:txBody>
          <a:bodyPr spcFirstLastPara="1" wrap="square" lIns="91425" tIns="60925" rIns="60950" bIns="60925" anchor="ctr" anchorCtr="0">
            <a:noAutofit/>
          </a:bodyPr>
          <a:lstStyle/>
          <a:p>
            <a:pPr marL="0" marR="0" lvl="0" indent="0" algn="l" rtl="0">
              <a:lnSpc>
                <a:spcPct val="100000"/>
              </a:lnSpc>
              <a:spcBef>
                <a:spcPts val="0"/>
              </a:spcBef>
              <a:spcAft>
                <a:spcPts val="0"/>
              </a:spcAft>
              <a:buClr>
                <a:srgbClr val="000000"/>
              </a:buClr>
              <a:buSzPts val="850"/>
              <a:buFont typeface="Arial"/>
              <a:buNone/>
            </a:pPr>
            <a:r>
              <a:rPr lang="en-US" sz="650" b="0" i="0" u="none" strike="noStrike" cap="none">
                <a:solidFill>
                  <a:srgbClr val="FDFFFD"/>
                </a:solidFill>
                <a:latin typeface="Source Sans Pro"/>
                <a:ea typeface="Source Sans Pro"/>
                <a:cs typeface="Source Sans Pro"/>
                <a:sym typeface="Source Sans Pro"/>
              </a:rPr>
              <a:t>Align on launch MVP v. MVP w/ opt-in</a:t>
            </a:r>
            <a:endParaRPr sz="650" b="0" i="0" u="none" strike="noStrike" cap="none">
              <a:solidFill>
                <a:srgbClr val="000000"/>
              </a:solidFill>
              <a:latin typeface="Source Sans Pro"/>
              <a:ea typeface="Source Sans Pro"/>
              <a:cs typeface="Source Sans Pro"/>
              <a:sym typeface="Source Sans Pro"/>
            </a:endParaRPr>
          </a:p>
        </p:txBody>
      </p:sp>
      <p:sp>
        <p:nvSpPr>
          <p:cNvPr id="536" name="Google Shape;536;p6"/>
          <p:cNvSpPr/>
          <p:nvPr/>
        </p:nvSpPr>
        <p:spPr>
          <a:xfrm>
            <a:off x="8961577" y="4855475"/>
            <a:ext cx="2289900" cy="274200"/>
          </a:xfrm>
          <a:prstGeom prst="rect">
            <a:avLst/>
          </a:prstGeom>
          <a:solidFill>
            <a:srgbClr val="DAE4F0"/>
          </a:solidFill>
          <a:ln w="9525" cap="flat" cmpd="sng">
            <a:solidFill>
              <a:srgbClr val="022D50"/>
            </a:solidFill>
            <a:prstDash val="solid"/>
            <a:round/>
            <a:headEnd type="none" w="sm" len="sm"/>
            <a:tailEnd type="none" w="sm" len="sm"/>
          </a:ln>
        </p:spPr>
        <p:txBody>
          <a:bodyPr spcFirstLastPara="1" wrap="square" lIns="91425" tIns="60925" rIns="60950" bIns="60925" anchor="ctr" anchorCtr="0">
            <a:noAutofit/>
          </a:bodyPr>
          <a:lstStyle/>
          <a:p>
            <a:pPr marL="0" marR="0" lvl="0" indent="0" algn="l" rtl="0">
              <a:lnSpc>
                <a:spcPct val="100000"/>
              </a:lnSpc>
              <a:spcBef>
                <a:spcPts val="0"/>
              </a:spcBef>
              <a:spcAft>
                <a:spcPts val="0"/>
              </a:spcAft>
              <a:buClr>
                <a:srgbClr val="000000"/>
              </a:buClr>
              <a:buSzPts val="900"/>
              <a:buFont typeface="Arial"/>
              <a:buNone/>
            </a:pPr>
            <a:r>
              <a:rPr lang="en-US" sz="650" b="0" i="0" u="none" strike="noStrike" cap="none">
                <a:solidFill>
                  <a:srgbClr val="202120"/>
                </a:solidFill>
                <a:latin typeface="Source Sans Pro"/>
                <a:ea typeface="Source Sans Pro"/>
                <a:cs typeface="Source Sans Pro"/>
                <a:sym typeface="Source Sans Pro"/>
              </a:rPr>
              <a:t>Build for Analytics</a:t>
            </a:r>
            <a:endParaRPr sz="650" b="0" i="0" u="none" strike="noStrike" cap="none">
              <a:solidFill>
                <a:srgbClr val="202120"/>
              </a:solidFill>
              <a:latin typeface="Arial"/>
              <a:ea typeface="Arial"/>
              <a:cs typeface="Arial"/>
              <a:sym typeface="Arial"/>
            </a:endParaRPr>
          </a:p>
        </p:txBody>
      </p:sp>
      <p:sp>
        <p:nvSpPr>
          <p:cNvPr id="537" name="Google Shape;537;p6"/>
          <p:cNvSpPr/>
          <p:nvPr/>
        </p:nvSpPr>
        <p:spPr>
          <a:xfrm>
            <a:off x="5633350" y="3410925"/>
            <a:ext cx="3985500" cy="274200"/>
          </a:xfrm>
          <a:prstGeom prst="rect">
            <a:avLst/>
          </a:prstGeom>
          <a:solidFill>
            <a:srgbClr val="0365B9"/>
          </a:solidFill>
          <a:ln>
            <a:noFill/>
          </a:ln>
        </p:spPr>
        <p:txBody>
          <a:bodyPr spcFirstLastPara="1" wrap="square" lIns="60950" tIns="60925" rIns="60950" bIns="60925" anchor="ctr" anchorCtr="0">
            <a:noAutofit/>
          </a:bodyPr>
          <a:lstStyle/>
          <a:p>
            <a:pPr marL="0" marR="0" lvl="0" indent="0" algn="l" rtl="0">
              <a:lnSpc>
                <a:spcPct val="100000"/>
              </a:lnSpc>
              <a:spcBef>
                <a:spcPts val="0"/>
              </a:spcBef>
              <a:spcAft>
                <a:spcPts val="0"/>
              </a:spcAft>
              <a:buClr>
                <a:srgbClr val="000000"/>
              </a:buClr>
              <a:buSzPts val="850"/>
              <a:buFont typeface="Arial"/>
              <a:buNone/>
            </a:pPr>
            <a:r>
              <a:rPr lang="en-US" sz="650" b="0" i="0" u="none" strike="noStrike" cap="none">
                <a:solidFill>
                  <a:srgbClr val="FDFFFD"/>
                </a:solidFill>
                <a:latin typeface="Source Sans Pro"/>
                <a:ea typeface="Source Sans Pro"/>
                <a:cs typeface="Source Sans Pro"/>
                <a:sym typeface="Source Sans Pro"/>
              </a:rPr>
              <a:t>Notification flow</a:t>
            </a:r>
            <a:endParaRPr sz="650" b="0" i="0" u="none" strike="noStrike" cap="none">
              <a:solidFill>
                <a:srgbClr val="000000"/>
              </a:solidFill>
              <a:latin typeface="Arial"/>
              <a:ea typeface="Arial"/>
              <a:cs typeface="Arial"/>
              <a:sym typeface="Arial"/>
            </a:endParaRPr>
          </a:p>
        </p:txBody>
      </p:sp>
      <p:sp>
        <p:nvSpPr>
          <p:cNvPr id="538" name="Google Shape;538;p6"/>
          <p:cNvSpPr/>
          <p:nvPr/>
        </p:nvSpPr>
        <p:spPr>
          <a:xfrm>
            <a:off x="6150427" y="3794600"/>
            <a:ext cx="1451700" cy="274200"/>
          </a:xfrm>
          <a:prstGeom prst="rect">
            <a:avLst/>
          </a:prstGeom>
          <a:solidFill>
            <a:srgbClr val="0365B9"/>
          </a:solidFill>
          <a:ln>
            <a:noFill/>
          </a:ln>
        </p:spPr>
        <p:txBody>
          <a:bodyPr spcFirstLastPara="1" wrap="square" lIns="60950" tIns="60925" rIns="60950" bIns="60925" anchor="t" anchorCtr="0">
            <a:noAutofit/>
          </a:bodyPr>
          <a:lstStyle/>
          <a:p>
            <a:pPr marL="0" marR="0" lvl="0" indent="0" algn="l" rtl="0">
              <a:lnSpc>
                <a:spcPct val="100000"/>
              </a:lnSpc>
              <a:spcBef>
                <a:spcPts val="0"/>
              </a:spcBef>
              <a:spcAft>
                <a:spcPts val="0"/>
              </a:spcAft>
              <a:buClr>
                <a:srgbClr val="000000"/>
              </a:buClr>
              <a:buSzPts val="850"/>
              <a:buFont typeface="Arial"/>
              <a:buNone/>
            </a:pPr>
            <a:r>
              <a:rPr lang="en-US" sz="650" b="0" i="0" u="none" strike="noStrike" cap="none">
                <a:solidFill>
                  <a:srgbClr val="FDFFFD"/>
                </a:solidFill>
                <a:latin typeface="Source Sans Pro"/>
                <a:ea typeface="Source Sans Pro"/>
                <a:cs typeface="Source Sans Pro"/>
                <a:sym typeface="Source Sans Pro"/>
              </a:rPr>
              <a:t>Design for MVP 508 accessibility	</a:t>
            </a:r>
            <a:endParaRPr sz="650" b="0" i="0" u="none" strike="noStrike" cap="none">
              <a:solidFill>
                <a:srgbClr val="000000"/>
              </a:solidFill>
              <a:latin typeface="Arial"/>
              <a:ea typeface="Arial"/>
              <a:cs typeface="Arial"/>
              <a:sym typeface="Arial"/>
            </a:endParaRPr>
          </a:p>
        </p:txBody>
      </p:sp>
      <p:sp>
        <p:nvSpPr>
          <p:cNvPr id="539" name="Google Shape;539;p6"/>
          <p:cNvSpPr/>
          <p:nvPr/>
        </p:nvSpPr>
        <p:spPr>
          <a:xfrm>
            <a:off x="8929388" y="5266944"/>
            <a:ext cx="195600" cy="194100"/>
          </a:xfrm>
          <a:prstGeom prst="diamond">
            <a:avLst/>
          </a:prstGeom>
          <a:solidFill>
            <a:srgbClr val="FEB600"/>
          </a:solidFill>
          <a:ln w="9525" cap="flat" cmpd="sng">
            <a:solidFill>
              <a:srgbClr val="FDFFFD"/>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202120"/>
              </a:buClr>
              <a:buSzPts val="700"/>
              <a:buFont typeface="Calibri"/>
              <a:buNone/>
            </a:pPr>
            <a:endParaRPr sz="700" b="0" i="0" u="none" strike="noStrike" cap="none">
              <a:solidFill>
                <a:srgbClr val="303A46"/>
              </a:solidFill>
              <a:latin typeface="PT Serif"/>
              <a:ea typeface="PT Serif"/>
              <a:cs typeface="PT Serif"/>
              <a:sym typeface="PT Serif"/>
            </a:endParaRPr>
          </a:p>
        </p:txBody>
      </p:sp>
      <p:sp>
        <p:nvSpPr>
          <p:cNvPr id="540" name="Google Shape;540;p6"/>
          <p:cNvSpPr txBox="1"/>
          <p:nvPr/>
        </p:nvSpPr>
        <p:spPr>
          <a:xfrm>
            <a:off x="10745554" y="5479961"/>
            <a:ext cx="708000" cy="1002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650" b="0" i="0" u="none" strike="noStrike" cap="none">
                <a:solidFill>
                  <a:srgbClr val="202120"/>
                </a:solidFill>
                <a:latin typeface="Source Sans Pro SemiBold"/>
                <a:ea typeface="Source Sans Pro SemiBold"/>
                <a:cs typeface="Source Sans Pro SemiBold"/>
                <a:sym typeface="Source Sans Pro SemiBold"/>
              </a:rPr>
              <a:t>MVP staging review</a:t>
            </a:r>
            <a:endParaRPr sz="650" b="0" i="0" u="none" strike="noStrike" cap="none">
              <a:solidFill>
                <a:srgbClr val="202120"/>
              </a:solidFill>
              <a:latin typeface="Source Sans Pro SemiBold"/>
              <a:ea typeface="Source Sans Pro SemiBold"/>
              <a:cs typeface="Source Sans Pro SemiBold"/>
              <a:sym typeface="Source Sans Pro SemiBold"/>
            </a:endParaRPr>
          </a:p>
        </p:txBody>
      </p:sp>
      <p:sp>
        <p:nvSpPr>
          <p:cNvPr id="541" name="Google Shape;541;p6"/>
          <p:cNvSpPr/>
          <p:nvPr/>
        </p:nvSpPr>
        <p:spPr>
          <a:xfrm>
            <a:off x="8922857" y="5618507"/>
            <a:ext cx="195600" cy="194100"/>
          </a:xfrm>
          <a:prstGeom prst="diamond">
            <a:avLst/>
          </a:prstGeom>
          <a:solidFill>
            <a:srgbClr val="FEB600"/>
          </a:solidFill>
          <a:ln w="9525" cap="flat" cmpd="sng">
            <a:solidFill>
              <a:srgbClr val="FDFFFD"/>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202120"/>
              </a:buClr>
              <a:buSzPts val="700"/>
              <a:buFont typeface="Calibri"/>
              <a:buNone/>
            </a:pPr>
            <a:endParaRPr sz="700" b="0" i="0" u="none" strike="noStrike" cap="none">
              <a:solidFill>
                <a:srgbClr val="303A46"/>
              </a:solidFill>
              <a:latin typeface="PT Serif"/>
              <a:ea typeface="PT Serif"/>
              <a:cs typeface="PT Serif"/>
              <a:sym typeface="PT Serif"/>
            </a:endParaRPr>
          </a:p>
        </p:txBody>
      </p:sp>
      <p:sp>
        <p:nvSpPr>
          <p:cNvPr id="542" name="Google Shape;542;p6"/>
          <p:cNvSpPr txBox="1"/>
          <p:nvPr/>
        </p:nvSpPr>
        <p:spPr>
          <a:xfrm>
            <a:off x="8731203" y="5836175"/>
            <a:ext cx="636300" cy="2001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202120"/>
              </a:buClr>
              <a:buSzPts val="900"/>
              <a:buFont typeface="PT Serif"/>
              <a:buNone/>
            </a:pPr>
            <a:r>
              <a:rPr lang="en-US" sz="650" b="0" i="0" u="none" strike="noStrike" cap="none">
                <a:solidFill>
                  <a:srgbClr val="202120"/>
                </a:solidFill>
                <a:latin typeface="Source Sans Pro SemiBold"/>
                <a:ea typeface="Source Sans Pro SemiBold"/>
                <a:cs typeface="Source Sans Pro SemiBold"/>
                <a:sym typeface="Source Sans Pro SemiBold"/>
              </a:rPr>
              <a:t>Security &amp; </a:t>
            </a:r>
            <a:endParaRPr sz="650" b="0" i="0" u="none" strike="noStrike" cap="none">
              <a:solidFill>
                <a:srgbClr val="202120"/>
              </a:solidFill>
              <a:latin typeface="Source Sans Pro SemiBold"/>
              <a:ea typeface="Source Sans Pro SemiBold"/>
              <a:cs typeface="Source Sans Pro SemiBold"/>
              <a:sym typeface="Source Sans Pro SemiBold"/>
            </a:endParaRPr>
          </a:p>
          <a:p>
            <a:pPr marL="0" marR="0" lvl="0" indent="0" algn="ctr" rtl="0">
              <a:lnSpc>
                <a:spcPct val="100000"/>
              </a:lnSpc>
              <a:spcBef>
                <a:spcPts val="0"/>
              </a:spcBef>
              <a:spcAft>
                <a:spcPts val="0"/>
              </a:spcAft>
              <a:buClr>
                <a:srgbClr val="202120"/>
              </a:buClr>
              <a:buSzPts val="900"/>
              <a:buFont typeface="PT Serif"/>
              <a:buNone/>
            </a:pPr>
            <a:r>
              <a:rPr lang="en-US" sz="650" b="0" i="0" u="none" strike="noStrike" cap="none">
                <a:solidFill>
                  <a:srgbClr val="202120"/>
                </a:solidFill>
                <a:latin typeface="Source Sans Pro SemiBold"/>
                <a:ea typeface="Source Sans Pro SemiBold"/>
                <a:cs typeface="Source Sans Pro SemiBold"/>
                <a:sym typeface="Source Sans Pro SemiBold"/>
              </a:rPr>
              <a:t>privacy review</a:t>
            </a:r>
            <a:endParaRPr sz="650" b="0" i="0" u="none" strike="noStrike" cap="none">
              <a:solidFill>
                <a:srgbClr val="202120"/>
              </a:solidFill>
              <a:latin typeface="Source Sans Pro SemiBold"/>
              <a:ea typeface="Source Sans Pro SemiBold"/>
              <a:cs typeface="Source Sans Pro SemiBold"/>
              <a:sym typeface="Source Sans Pro SemiBold"/>
            </a:endParaRPr>
          </a:p>
        </p:txBody>
      </p:sp>
      <p:sp>
        <p:nvSpPr>
          <p:cNvPr id="543" name="Google Shape;543;p6"/>
          <p:cNvSpPr txBox="1"/>
          <p:nvPr/>
        </p:nvSpPr>
        <p:spPr>
          <a:xfrm>
            <a:off x="8748652" y="5494725"/>
            <a:ext cx="576300" cy="1002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650" b="0" i="0" u="none" strike="noStrike" cap="none">
                <a:solidFill>
                  <a:srgbClr val="202120"/>
                </a:solidFill>
                <a:latin typeface="Source Sans Pro SemiBold"/>
                <a:ea typeface="Source Sans Pro SemiBold"/>
                <a:cs typeface="Source Sans Pro SemiBold"/>
                <a:sym typeface="Source Sans Pro SemiBold"/>
              </a:rPr>
              <a:t>Analytics &amp; QA</a:t>
            </a:r>
            <a:endParaRPr sz="650" b="0" i="0" u="none" strike="noStrike" cap="none">
              <a:solidFill>
                <a:srgbClr val="202120"/>
              </a:solidFill>
              <a:latin typeface="Source Sans Pro SemiBold"/>
              <a:ea typeface="Source Sans Pro SemiBold"/>
              <a:cs typeface="Source Sans Pro SemiBold"/>
              <a:sym typeface="Source Sans Pro SemiBold"/>
            </a:endParaRPr>
          </a:p>
        </p:txBody>
      </p:sp>
      <p:sp>
        <p:nvSpPr>
          <p:cNvPr id="544" name="Google Shape;544;p6"/>
          <p:cNvSpPr/>
          <p:nvPr/>
        </p:nvSpPr>
        <p:spPr>
          <a:xfrm>
            <a:off x="11177876" y="5268569"/>
            <a:ext cx="195600" cy="194100"/>
          </a:xfrm>
          <a:prstGeom prst="diamond">
            <a:avLst/>
          </a:prstGeom>
          <a:solidFill>
            <a:srgbClr val="FEB600"/>
          </a:solidFill>
          <a:ln w="9525" cap="flat" cmpd="sng">
            <a:solidFill>
              <a:srgbClr val="FDFFFD"/>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202120"/>
              </a:buClr>
              <a:buSzPts val="700"/>
              <a:buFont typeface="Calibri"/>
              <a:buNone/>
            </a:pPr>
            <a:endParaRPr sz="700" b="0" i="0" u="none" strike="noStrike" cap="none">
              <a:solidFill>
                <a:srgbClr val="303A46"/>
              </a:solidFill>
              <a:latin typeface="PT Serif"/>
              <a:ea typeface="PT Serif"/>
              <a:cs typeface="PT Serif"/>
              <a:sym typeface="PT Serif"/>
            </a:endParaRPr>
          </a:p>
        </p:txBody>
      </p:sp>
      <p:sp>
        <p:nvSpPr>
          <p:cNvPr id="545" name="Google Shape;545;p6"/>
          <p:cNvSpPr txBox="1"/>
          <p:nvPr/>
        </p:nvSpPr>
        <p:spPr>
          <a:xfrm>
            <a:off x="10004987" y="399008"/>
            <a:ext cx="697200" cy="2463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303A46"/>
              </a:buClr>
              <a:buSzPts val="700"/>
              <a:buFont typeface="PT Serif"/>
              <a:buNone/>
            </a:pPr>
            <a:r>
              <a:rPr lang="en-US" sz="800" b="0" i="0" u="none" strike="noStrike" cap="none">
                <a:solidFill>
                  <a:srgbClr val="303A46"/>
                </a:solidFill>
                <a:latin typeface="Source Sans Pro"/>
                <a:ea typeface="Source Sans Pro"/>
                <a:cs typeface="Source Sans Pro"/>
                <a:sym typeface="Source Sans Pro"/>
              </a:rPr>
              <a:t>Collab cycle tollgates</a:t>
            </a:r>
            <a:endParaRPr sz="800" b="0" i="0" u="none" strike="noStrike" cap="none">
              <a:solidFill>
                <a:srgbClr val="303A46"/>
              </a:solidFill>
              <a:latin typeface="Source Sans Pro"/>
              <a:ea typeface="Source Sans Pro"/>
              <a:cs typeface="Source Sans Pro"/>
              <a:sym typeface="Source Sans Pro"/>
            </a:endParaRPr>
          </a:p>
        </p:txBody>
      </p:sp>
      <p:sp>
        <p:nvSpPr>
          <p:cNvPr id="546" name="Google Shape;546;p6"/>
          <p:cNvSpPr txBox="1">
            <a:spLocks noGrp="1"/>
          </p:cNvSpPr>
          <p:nvPr>
            <p:ph type="title"/>
          </p:nvPr>
        </p:nvSpPr>
        <p:spPr>
          <a:xfrm>
            <a:off x="411480" y="713232"/>
            <a:ext cx="4040100" cy="5328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3600"/>
              <a:buFont typeface="PT Serif"/>
              <a:buNone/>
            </a:pPr>
            <a:r>
              <a:rPr lang="en-US" sz="2800"/>
              <a:t>1095-B Workplan v9</a:t>
            </a:r>
            <a:endParaRPr sz="2800">
              <a:highlight>
                <a:srgbClr val="FFFF00"/>
              </a:highlight>
            </a:endParaRPr>
          </a:p>
        </p:txBody>
      </p:sp>
      <p:sp>
        <p:nvSpPr>
          <p:cNvPr id="547" name="Google Shape;547;p6"/>
          <p:cNvSpPr txBox="1"/>
          <p:nvPr/>
        </p:nvSpPr>
        <p:spPr>
          <a:xfrm>
            <a:off x="9835687" y="6408650"/>
            <a:ext cx="1805100" cy="276900"/>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200"/>
              <a:buFont typeface="Arial"/>
              <a:buNone/>
            </a:pPr>
            <a:r>
              <a:rPr lang="en-US" sz="1200" b="0" i="0" u="none" strike="noStrike" cap="none">
                <a:solidFill>
                  <a:srgbClr val="747C74"/>
                </a:solidFill>
                <a:latin typeface="Source Sans Pro"/>
                <a:ea typeface="Source Sans Pro"/>
                <a:cs typeface="Source Sans Pro"/>
                <a:sym typeface="Source Sans Pro"/>
              </a:rPr>
              <a:t>Workplan</a:t>
            </a:r>
            <a:endParaRPr sz="1800" b="0" i="0" u="none" strike="noStrike" cap="none">
              <a:solidFill>
                <a:srgbClr val="202120"/>
              </a:solidFill>
              <a:latin typeface="Calibri"/>
              <a:ea typeface="Calibri"/>
              <a:cs typeface="Calibri"/>
              <a:sym typeface="Calibri"/>
            </a:endParaRPr>
          </a:p>
        </p:txBody>
      </p:sp>
      <p:sp>
        <p:nvSpPr>
          <p:cNvPr id="548" name="Google Shape;548;p6"/>
          <p:cNvSpPr txBox="1"/>
          <p:nvPr/>
        </p:nvSpPr>
        <p:spPr>
          <a:xfrm>
            <a:off x="11474969" y="6356350"/>
            <a:ext cx="4062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A8A8A"/>
              </a:buClr>
              <a:buSzPts val="1200"/>
              <a:buFont typeface="Arial"/>
              <a:buNone/>
            </a:pPr>
            <a:fld id="{00000000-1234-1234-1234-123412341234}" type="slidenum">
              <a:rPr lang="en-US" sz="1200" b="0" i="0" u="none" strike="noStrike" cap="none">
                <a:solidFill>
                  <a:srgbClr val="8A8A8A"/>
                </a:solidFill>
                <a:latin typeface="Source Sans Pro"/>
                <a:ea typeface="Source Sans Pro"/>
                <a:cs typeface="Source Sans Pro"/>
                <a:sym typeface="Source Sans Pro"/>
              </a:rPr>
              <a:t>11</a:t>
            </a:fld>
            <a:endParaRPr sz="1200" b="0" i="0" u="none" strike="noStrike" cap="none">
              <a:solidFill>
                <a:srgbClr val="8A8A8A"/>
              </a:solidFill>
              <a:latin typeface="Source Sans Pro"/>
              <a:ea typeface="Source Sans Pro"/>
              <a:cs typeface="Source Sans Pro"/>
              <a:sym typeface="Source Sans Pro"/>
            </a:endParaRPr>
          </a:p>
        </p:txBody>
      </p:sp>
      <p:sp>
        <p:nvSpPr>
          <p:cNvPr id="549" name="Google Shape;549;p6"/>
          <p:cNvSpPr/>
          <p:nvPr/>
        </p:nvSpPr>
        <p:spPr>
          <a:xfrm>
            <a:off x="9705051" y="400553"/>
            <a:ext cx="195600" cy="194100"/>
          </a:xfrm>
          <a:prstGeom prst="diamond">
            <a:avLst/>
          </a:prstGeom>
          <a:solidFill>
            <a:srgbClr val="FEB600"/>
          </a:solidFill>
          <a:ln w="9525" cap="flat" cmpd="sng">
            <a:solidFill>
              <a:srgbClr val="FDFFFD"/>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202120"/>
              </a:buClr>
              <a:buSzPts val="700"/>
              <a:buFont typeface="Calibri"/>
              <a:buNone/>
            </a:pPr>
            <a:endParaRPr sz="700" b="0" i="0" u="none" strike="noStrike" cap="none">
              <a:solidFill>
                <a:srgbClr val="303A46"/>
              </a:solidFill>
              <a:latin typeface="PT Serif"/>
              <a:ea typeface="PT Serif"/>
              <a:cs typeface="PT Serif"/>
              <a:sym typeface="PT Serif"/>
            </a:endParaRPr>
          </a:p>
        </p:txBody>
      </p:sp>
      <p:sp>
        <p:nvSpPr>
          <p:cNvPr id="550" name="Google Shape;550;p6"/>
          <p:cNvSpPr/>
          <p:nvPr/>
        </p:nvSpPr>
        <p:spPr>
          <a:xfrm>
            <a:off x="11832265" y="5692979"/>
            <a:ext cx="82200" cy="82500"/>
          </a:xfrm>
          <a:prstGeom prst="ellipse">
            <a:avLst/>
          </a:prstGeom>
          <a:solidFill>
            <a:srgbClr val="202120"/>
          </a:solidFill>
          <a:ln w="9525" cap="flat" cmpd="sng">
            <a:solidFill>
              <a:srgbClr val="303A46"/>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202120"/>
              </a:buClr>
              <a:buSzPts val="900"/>
              <a:buFont typeface="Calibri"/>
              <a:buNone/>
            </a:pPr>
            <a:endParaRPr sz="900" b="0" i="0" u="none" strike="noStrike" cap="none">
              <a:solidFill>
                <a:srgbClr val="202120"/>
              </a:solidFill>
              <a:latin typeface="PT Serif"/>
              <a:ea typeface="PT Serif"/>
              <a:cs typeface="PT Serif"/>
              <a:sym typeface="PT Serif"/>
            </a:endParaRPr>
          </a:p>
        </p:txBody>
      </p:sp>
      <p:sp>
        <p:nvSpPr>
          <p:cNvPr id="551" name="Google Shape;551;p6"/>
          <p:cNvSpPr txBox="1"/>
          <p:nvPr/>
        </p:nvSpPr>
        <p:spPr>
          <a:xfrm>
            <a:off x="11666228" y="5836788"/>
            <a:ext cx="414300" cy="100200"/>
          </a:xfrm>
          <a:prstGeom prst="rect">
            <a:avLst/>
          </a:prstGeom>
          <a:noFill/>
          <a:ln>
            <a:noFill/>
          </a:ln>
        </p:spPr>
        <p:txBody>
          <a:bodyPr spcFirstLastPara="1" wrap="square" lIns="0" tIns="0" rIns="0" bIns="0" anchor="t" anchorCtr="0">
            <a:spAutoFit/>
          </a:bodyPr>
          <a:lstStyle/>
          <a:p>
            <a:pPr marL="0" marR="0" lvl="0" indent="0" algn="r" rtl="0">
              <a:lnSpc>
                <a:spcPct val="100000"/>
              </a:lnSpc>
              <a:spcBef>
                <a:spcPts val="0"/>
              </a:spcBef>
              <a:spcAft>
                <a:spcPts val="0"/>
              </a:spcAft>
              <a:buClr>
                <a:srgbClr val="202120"/>
              </a:buClr>
              <a:buSzPts val="900"/>
              <a:buFont typeface="PT Serif"/>
              <a:buNone/>
            </a:pPr>
            <a:r>
              <a:rPr lang="en-US" sz="650" b="0" i="0" u="none" strike="noStrike" cap="none">
                <a:solidFill>
                  <a:srgbClr val="202120"/>
                </a:solidFill>
                <a:latin typeface="Source Sans Pro SemiBold"/>
                <a:ea typeface="Source Sans Pro SemiBold"/>
                <a:cs typeface="Source Sans Pro SemiBold"/>
                <a:sym typeface="Source Sans Pro SemiBold"/>
              </a:rPr>
              <a:t>Go Live</a:t>
            </a:r>
            <a:endParaRPr sz="650" b="0" i="0" u="none" strike="noStrike" cap="none">
              <a:solidFill>
                <a:srgbClr val="202120"/>
              </a:solidFill>
              <a:latin typeface="Source Sans Pro SemiBold"/>
              <a:ea typeface="Source Sans Pro SemiBold"/>
              <a:cs typeface="Source Sans Pro SemiBold"/>
              <a:sym typeface="Source Sans Pro SemiBold"/>
            </a:endParaRPr>
          </a:p>
        </p:txBody>
      </p:sp>
      <p:sp>
        <p:nvSpPr>
          <p:cNvPr id="552" name="Google Shape;552;p6"/>
          <p:cNvSpPr txBox="1"/>
          <p:nvPr/>
        </p:nvSpPr>
        <p:spPr>
          <a:xfrm>
            <a:off x="419100" y="6408650"/>
            <a:ext cx="2723465" cy="276959"/>
          </a:xfrm>
          <a:prstGeom prst="rect">
            <a:avLst/>
          </a:prstGeom>
          <a:noFill/>
          <a:ln>
            <a:noFill/>
          </a:ln>
        </p:spPr>
        <p:txBody>
          <a:bodyPr spcFirstLastPara="1" wrap="square" lIns="0"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747C74"/>
                </a:solidFill>
                <a:latin typeface="Source Sans Pro"/>
                <a:ea typeface="Source Sans Pro"/>
                <a:cs typeface="Source Sans Pro"/>
                <a:sym typeface="Source Sans Pro"/>
              </a:rPr>
              <a:t>08-23 Sprint 9 Demo</a:t>
            </a:r>
            <a:endParaRPr sz="1800" b="0" i="0" u="none" strike="noStrike" cap="none">
              <a:solidFill>
                <a:srgbClr val="747C74"/>
              </a:solidFill>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57"/>
        <p:cNvGrpSpPr/>
        <p:nvPr/>
      </p:nvGrpSpPr>
      <p:grpSpPr>
        <a:xfrm>
          <a:off x="0" y="0"/>
          <a:ext cx="0" cy="0"/>
          <a:chOff x="0" y="0"/>
          <a:chExt cx="0" cy="0"/>
        </a:xfrm>
      </p:grpSpPr>
      <p:cxnSp>
        <p:nvCxnSpPr>
          <p:cNvPr id="558" name="Google Shape;558;p22"/>
          <p:cNvCxnSpPr/>
          <p:nvPr/>
        </p:nvCxnSpPr>
        <p:spPr>
          <a:xfrm rot="10800000">
            <a:off x="8694795" y="2255175"/>
            <a:ext cx="0" cy="335625"/>
          </a:xfrm>
          <a:prstGeom prst="straightConnector1">
            <a:avLst/>
          </a:prstGeom>
          <a:noFill/>
          <a:ln w="9525" cap="flat" cmpd="sng">
            <a:solidFill>
              <a:schemeClr val="lt1"/>
            </a:solidFill>
            <a:prstDash val="solid"/>
            <a:miter lim="800000"/>
            <a:headEnd type="none" w="sm" len="sm"/>
            <a:tailEnd type="none" w="sm" len="sm"/>
          </a:ln>
        </p:spPr>
      </p:cxnSp>
      <p:cxnSp>
        <p:nvCxnSpPr>
          <p:cNvPr id="559" name="Google Shape;559;p22"/>
          <p:cNvCxnSpPr/>
          <p:nvPr/>
        </p:nvCxnSpPr>
        <p:spPr>
          <a:xfrm rot="10800000">
            <a:off x="2704628" y="2255175"/>
            <a:ext cx="0" cy="335625"/>
          </a:xfrm>
          <a:prstGeom prst="straightConnector1">
            <a:avLst/>
          </a:prstGeom>
          <a:noFill/>
          <a:ln w="9525" cap="flat" cmpd="sng">
            <a:solidFill>
              <a:schemeClr val="lt1"/>
            </a:solidFill>
            <a:prstDash val="solid"/>
            <a:miter lim="800000"/>
            <a:headEnd type="none" w="sm" len="sm"/>
            <a:tailEnd type="none" w="sm" len="sm"/>
          </a:ln>
        </p:spPr>
      </p:cxnSp>
      <p:sp>
        <p:nvSpPr>
          <p:cNvPr id="560" name="Google Shape;560;p22"/>
          <p:cNvSpPr txBox="1"/>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A8A8A"/>
              </a:buClr>
              <a:buSzPts val="1200"/>
              <a:buFont typeface="Arial"/>
              <a:buNone/>
            </a:pPr>
            <a:fld id="{00000000-1234-1234-1234-123412341234}" type="slidenum">
              <a:rPr lang="en-US" sz="1200" b="0" i="0" u="none" strike="noStrike" cap="none">
                <a:solidFill>
                  <a:srgbClr val="8A8A8A"/>
                </a:solidFill>
                <a:latin typeface="Source Sans Pro"/>
                <a:ea typeface="Source Sans Pro"/>
                <a:cs typeface="Source Sans Pro"/>
                <a:sym typeface="Source Sans Pro"/>
              </a:rPr>
              <a:t>12</a:t>
            </a:fld>
            <a:endParaRPr sz="1200" b="0" i="0" u="none" strike="noStrike" cap="none">
              <a:solidFill>
                <a:srgbClr val="8A8A8A"/>
              </a:solidFill>
              <a:latin typeface="Source Sans Pro"/>
              <a:ea typeface="Source Sans Pro"/>
              <a:cs typeface="Source Sans Pro"/>
              <a:sym typeface="Source Sans Pro"/>
            </a:endParaRPr>
          </a:p>
        </p:txBody>
      </p:sp>
      <p:sp>
        <p:nvSpPr>
          <p:cNvPr id="561" name="Google Shape;561;p22"/>
          <p:cNvSpPr txBox="1"/>
          <p:nvPr/>
        </p:nvSpPr>
        <p:spPr>
          <a:xfrm>
            <a:off x="406690" y="711050"/>
            <a:ext cx="10993180" cy="1008717"/>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n-US" sz="2800" b="0" i="0" u="none" strike="noStrike" cap="none">
                <a:solidFill>
                  <a:schemeClr val="dk1"/>
                </a:solidFill>
                <a:latin typeface="PT Serif"/>
                <a:ea typeface="PT Serif"/>
                <a:cs typeface="PT Serif"/>
                <a:sym typeface="PT Serif"/>
              </a:rPr>
              <a:t>Testing approach and progress for 1095-B</a:t>
            </a:r>
            <a:endParaRPr sz="2800" b="0" i="0" u="none" strike="noStrike" cap="none">
              <a:solidFill>
                <a:schemeClr val="dk1"/>
              </a:solidFill>
              <a:latin typeface="PT Serif"/>
              <a:ea typeface="PT Serif"/>
              <a:cs typeface="PT Serif"/>
              <a:sym typeface="PT Serif"/>
            </a:endParaRPr>
          </a:p>
        </p:txBody>
      </p:sp>
      <p:sp>
        <p:nvSpPr>
          <p:cNvPr id="562" name="Google Shape;562;p22"/>
          <p:cNvSpPr/>
          <p:nvPr/>
        </p:nvSpPr>
        <p:spPr>
          <a:xfrm>
            <a:off x="410431" y="313703"/>
            <a:ext cx="255129" cy="263129"/>
          </a:xfrm>
          <a:prstGeom prst="ellipse">
            <a:avLst/>
          </a:prstGeom>
          <a:solidFill>
            <a:srgbClr val="014479"/>
          </a:solidFill>
          <a:ln>
            <a:noFill/>
          </a:ln>
        </p:spPr>
        <p:txBody>
          <a:bodyPr spcFirstLastPara="1" wrap="square" lIns="0" tIns="0" rIns="0" bIns="0" anchor="ctr" anchorCtr="1">
            <a:noAutofit/>
          </a:bodyPr>
          <a:lstStyle/>
          <a:p>
            <a:pPr marL="0" marR="0" lvl="0" indent="0" algn="ctr" rtl="0">
              <a:lnSpc>
                <a:spcPct val="100000"/>
              </a:lnSpc>
              <a:spcBef>
                <a:spcPts val="0"/>
              </a:spcBef>
              <a:spcAft>
                <a:spcPts val="0"/>
              </a:spcAft>
              <a:buClr>
                <a:srgbClr val="FFFFFF"/>
              </a:buClr>
              <a:buSzPts val="3600"/>
              <a:buFont typeface="PT Serif"/>
              <a:buNone/>
            </a:pPr>
            <a:r>
              <a:rPr lang="en-US" sz="1200" b="0" i="0" u="none" strike="noStrike" cap="none">
                <a:solidFill>
                  <a:srgbClr val="FFFFFF"/>
                </a:solidFill>
                <a:latin typeface="PT Serif"/>
                <a:ea typeface="PT Serif"/>
                <a:cs typeface="PT Serif"/>
                <a:sym typeface="PT Serif"/>
              </a:rPr>
              <a:t>A</a:t>
            </a:r>
            <a:endParaRPr sz="1400" b="0" i="0" u="none" strike="noStrike" cap="none">
              <a:solidFill>
                <a:srgbClr val="000000"/>
              </a:solidFill>
              <a:latin typeface="Arial"/>
              <a:ea typeface="Arial"/>
              <a:cs typeface="Arial"/>
              <a:sym typeface="Arial"/>
            </a:endParaRPr>
          </a:p>
        </p:txBody>
      </p:sp>
      <p:sp>
        <p:nvSpPr>
          <p:cNvPr id="563" name="Google Shape;563;p22"/>
          <p:cNvSpPr txBox="1"/>
          <p:nvPr/>
        </p:nvSpPr>
        <p:spPr>
          <a:xfrm>
            <a:off x="8917360" y="6408650"/>
            <a:ext cx="2723465" cy="276999"/>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200"/>
              <a:buFont typeface="Arial"/>
              <a:buNone/>
            </a:pPr>
            <a:r>
              <a:rPr lang="en-US" sz="1200" b="0" i="0" u="none" strike="noStrike" cap="none">
                <a:solidFill>
                  <a:srgbClr val="747C74"/>
                </a:solidFill>
                <a:latin typeface="Source Sans Pro"/>
                <a:ea typeface="Source Sans Pro"/>
                <a:cs typeface="Source Sans Pro"/>
                <a:sym typeface="Source Sans Pro"/>
              </a:rPr>
              <a:t>1095-B</a:t>
            </a:r>
            <a:endParaRPr sz="1400" b="0" i="0" u="none" strike="noStrike" cap="none">
              <a:solidFill>
                <a:srgbClr val="000000"/>
              </a:solidFill>
              <a:latin typeface="Arial"/>
              <a:ea typeface="Arial"/>
              <a:cs typeface="Arial"/>
              <a:sym typeface="Arial"/>
            </a:endParaRPr>
          </a:p>
        </p:txBody>
      </p:sp>
      <p:sp>
        <p:nvSpPr>
          <p:cNvPr id="564" name="Google Shape;564;p22"/>
          <p:cNvSpPr txBox="1"/>
          <p:nvPr/>
        </p:nvSpPr>
        <p:spPr>
          <a:xfrm>
            <a:off x="429768" y="2834640"/>
            <a:ext cx="3703800" cy="3252000"/>
          </a:xfrm>
          <a:prstGeom prst="rect">
            <a:avLst/>
          </a:prstGeom>
          <a:noFill/>
          <a:ln>
            <a:noFill/>
          </a:ln>
        </p:spPr>
        <p:txBody>
          <a:bodyPr spcFirstLastPara="1" wrap="square" lIns="91425" tIns="45700" rIns="91425" bIns="45700" anchor="t" anchorCtr="0">
            <a:normAutofit fontScale="92500"/>
          </a:bodyPr>
          <a:lstStyle/>
          <a:p>
            <a:pPr marL="0" marR="0" lvl="0" indent="0" algn="l" rtl="0">
              <a:lnSpc>
                <a:spcPct val="90000"/>
              </a:lnSpc>
              <a:spcBef>
                <a:spcPts val="1000"/>
              </a:spcBef>
              <a:spcAft>
                <a:spcPts val="0"/>
              </a:spcAft>
              <a:buClr>
                <a:srgbClr val="000000"/>
              </a:buClr>
              <a:buSzPct val="100000"/>
              <a:buFont typeface="Arial"/>
              <a:buNone/>
            </a:pPr>
            <a:r>
              <a:rPr lang="en-US" sz="1600" b="1" i="0" u="none" strike="noStrike" cap="none">
                <a:solidFill>
                  <a:schemeClr val="dk2"/>
                </a:solidFill>
                <a:latin typeface="PT Serif"/>
                <a:ea typeface="PT Serif"/>
                <a:cs typeface="PT Serif"/>
                <a:sym typeface="PT Serif"/>
              </a:rPr>
              <a:t>Testing the 2021 data load</a:t>
            </a:r>
            <a:endParaRPr sz="1600" b="1" i="0" u="none" strike="noStrike" cap="none">
              <a:solidFill>
                <a:schemeClr val="dk2"/>
              </a:solidFill>
              <a:latin typeface="PT Serif"/>
              <a:ea typeface="PT Serif"/>
              <a:cs typeface="PT Serif"/>
              <a:sym typeface="PT Serif"/>
            </a:endParaRPr>
          </a:p>
          <a:p>
            <a:pPr marL="450850" marR="0" lvl="0" indent="-285750" algn="l" rtl="0">
              <a:lnSpc>
                <a:spcPct val="90000"/>
              </a:lnSpc>
              <a:spcBef>
                <a:spcPts val="1000"/>
              </a:spcBef>
              <a:spcAft>
                <a:spcPts val="0"/>
              </a:spcAft>
              <a:buClr>
                <a:schemeClr val="accent2"/>
              </a:buClr>
              <a:buSzPct val="100000"/>
              <a:buFont typeface="Noto Sans Symbols"/>
              <a:buChar char="▪"/>
            </a:pPr>
            <a:r>
              <a:rPr lang="en-US" sz="1600" b="0" i="0" u="none" strike="noStrike" cap="none">
                <a:solidFill>
                  <a:schemeClr val="dk2"/>
                </a:solidFill>
                <a:latin typeface="PT Serif"/>
                <a:ea typeface="PT Serif"/>
                <a:cs typeface="PT Serif"/>
                <a:sym typeface="PT Serif"/>
              </a:rPr>
              <a:t>We received all of the 2021 data (to be able to generate 1095-B forms). We are in the process of testing and debugging the data load</a:t>
            </a:r>
            <a:endParaRPr sz="1600" b="0" i="0" u="none" strike="noStrike" cap="none">
              <a:solidFill>
                <a:schemeClr val="dk2"/>
              </a:solidFill>
              <a:latin typeface="PT Serif"/>
              <a:ea typeface="PT Serif"/>
              <a:cs typeface="PT Serif"/>
              <a:sym typeface="PT Serif"/>
            </a:endParaRPr>
          </a:p>
          <a:p>
            <a:pPr marL="450850" marR="0" lvl="0" indent="-285750" algn="l" rtl="0">
              <a:lnSpc>
                <a:spcPct val="90000"/>
              </a:lnSpc>
              <a:spcBef>
                <a:spcPts val="0"/>
              </a:spcBef>
              <a:spcAft>
                <a:spcPts val="0"/>
              </a:spcAft>
              <a:buClr>
                <a:schemeClr val="accent2"/>
              </a:buClr>
              <a:buSzPct val="100000"/>
              <a:buFont typeface="Noto Sans Symbols"/>
              <a:buChar char="▪"/>
            </a:pPr>
            <a:r>
              <a:rPr lang="en-US" sz="1600" b="0" i="0" u="none" strike="noStrike" cap="none">
                <a:solidFill>
                  <a:schemeClr val="dk2"/>
                </a:solidFill>
                <a:latin typeface="PT Serif"/>
                <a:ea typeface="PT Serif"/>
                <a:cs typeface="PT Serif"/>
                <a:sym typeface="PT Serif"/>
              </a:rPr>
              <a:t>Sample dataset we received previously (70 records) was not representative</a:t>
            </a:r>
            <a:endParaRPr sz="1600" b="0" i="0" u="none" strike="noStrike" cap="none">
              <a:solidFill>
                <a:schemeClr val="dk2"/>
              </a:solidFill>
              <a:latin typeface="PT Serif"/>
              <a:ea typeface="PT Serif"/>
              <a:cs typeface="PT Serif"/>
              <a:sym typeface="PT Serif"/>
            </a:endParaRPr>
          </a:p>
          <a:p>
            <a:pPr marL="450850" marR="0" lvl="0" indent="-285750" algn="l" rtl="0">
              <a:lnSpc>
                <a:spcPct val="90000"/>
              </a:lnSpc>
              <a:spcBef>
                <a:spcPts val="0"/>
              </a:spcBef>
              <a:spcAft>
                <a:spcPts val="0"/>
              </a:spcAft>
              <a:buClr>
                <a:schemeClr val="accent2"/>
              </a:buClr>
              <a:buSzPct val="100000"/>
              <a:buFont typeface="Noto Sans Symbols"/>
              <a:buChar char="▪"/>
            </a:pPr>
            <a:r>
              <a:rPr lang="en-US" sz="1600" b="0" i="0" u="none" strike="noStrike" cap="none">
                <a:solidFill>
                  <a:schemeClr val="dk2"/>
                </a:solidFill>
                <a:latin typeface="PT Serif"/>
                <a:ea typeface="PT Serif"/>
                <a:cs typeface="PT Serif"/>
                <a:sym typeface="PT Serif"/>
              </a:rPr>
              <a:t>It’s a slow process since we can’t view the data files (they have PII) and the script runs daily at 3am ET</a:t>
            </a:r>
            <a:endParaRPr sz="1600" b="0" i="0" u="none" strike="noStrike" cap="none">
              <a:solidFill>
                <a:schemeClr val="dk2"/>
              </a:solidFill>
              <a:latin typeface="PT Serif"/>
              <a:ea typeface="PT Serif"/>
              <a:cs typeface="PT Serif"/>
              <a:sym typeface="PT Serif"/>
            </a:endParaRPr>
          </a:p>
          <a:p>
            <a:pPr marL="450850" marR="0" lvl="0" indent="-285750" algn="l" rtl="0">
              <a:lnSpc>
                <a:spcPct val="90000"/>
              </a:lnSpc>
              <a:spcBef>
                <a:spcPts val="0"/>
              </a:spcBef>
              <a:spcAft>
                <a:spcPts val="0"/>
              </a:spcAft>
              <a:buClr>
                <a:schemeClr val="accent2"/>
              </a:buClr>
              <a:buSzPct val="100000"/>
              <a:buFont typeface="Noto Sans Symbols"/>
              <a:buChar char="▪"/>
            </a:pPr>
            <a:r>
              <a:rPr lang="en-US" sz="1600" b="0" i="0" u="none" strike="noStrike" cap="none">
                <a:solidFill>
                  <a:schemeClr val="dk2"/>
                </a:solidFill>
                <a:latin typeface="PT Serif"/>
                <a:ea typeface="PT Serif"/>
                <a:cs typeface="PT Serif"/>
                <a:sym typeface="PT Serif"/>
              </a:rPr>
              <a:t>We’re adding more logging for better information during the data loads</a:t>
            </a:r>
            <a:endParaRPr sz="1400" b="0" i="0" u="none" strike="noStrike" cap="none">
              <a:solidFill>
                <a:srgbClr val="000000"/>
              </a:solidFill>
              <a:latin typeface="Arial"/>
              <a:ea typeface="Arial"/>
              <a:cs typeface="Arial"/>
              <a:sym typeface="Arial"/>
            </a:endParaRPr>
          </a:p>
        </p:txBody>
      </p:sp>
      <p:sp>
        <p:nvSpPr>
          <p:cNvPr id="565" name="Google Shape;565;p22"/>
          <p:cNvSpPr txBox="1"/>
          <p:nvPr/>
        </p:nvSpPr>
        <p:spPr>
          <a:xfrm>
            <a:off x="419100" y="6408650"/>
            <a:ext cx="2723465" cy="276959"/>
          </a:xfrm>
          <a:prstGeom prst="rect">
            <a:avLst/>
          </a:prstGeom>
          <a:noFill/>
          <a:ln>
            <a:noFill/>
          </a:ln>
        </p:spPr>
        <p:txBody>
          <a:bodyPr spcFirstLastPara="1" wrap="square" lIns="0"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747C74"/>
                </a:solidFill>
                <a:latin typeface="Source Sans Pro"/>
                <a:ea typeface="Source Sans Pro"/>
                <a:cs typeface="Source Sans Pro"/>
                <a:sym typeface="Source Sans Pro"/>
              </a:rPr>
              <a:t>08-23 Sprint 9 Demo</a:t>
            </a:r>
            <a:endParaRPr sz="1800" b="0" i="0" u="none" strike="noStrike" cap="none">
              <a:solidFill>
                <a:srgbClr val="747C74"/>
              </a:solidFill>
              <a:latin typeface="Calibri"/>
              <a:ea typeface="Calibri"/>
              <a:cs typeface="Calibri"/>
              <a:sym typeface="Calibri"/>
            </a:endParaRPr>
          </a:p>
        </p:txBody>
      </p:sp>
      <p:sp>
        <p:nvSpPr>
          <p:cNvPr id="566" name="Google Shape;566;p22"/>
          <p:cNvSpPr txBox="1"/>
          <p:nvPr/>
        </p:nvSpPr>
        <p:spPr>
          <a:xfrm>
            <a:off x="8556636" y="2834640"/>
            <a:ext cx="3444900" cy="3252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1000"/>
              </a:spcBef>
              <a:spcAft>
                <a:spcPts val="0"/>
              </a:spcAft>
              <a:buClr>
                <a:srgbClr val="000000"/>
              </a:buClr>
              <a:buSzPts val="1600"/>
              <a:buFont typeface="Arial"/>
              <a:buNone/>
            </a:pPr>
            <a:r>
              <a:rPr lang="en-US" sz="1600" b="1" i="0" u="none" strike="noStrike" cap="none">
                <a:solidFill>
                  <a:schemeClr val="dk2"/>
                </a:solidFill>
                <a:latin typeface="PT Serif"/>
                <a:ea typeface="PT Serif"/>
                <a:cs typeface="PT Serif"/>
                <a:sym typeface="PT Serif"/>
              </a:rPr>
              <a:t>Accessibility</a:t>
            </a:r>
            <a:endParaRPr sz="1600" b="1" i="0" u="none" strike="noStrike" cap="none">
              <a:solidFill>
                <a:schemeClr val="dk2"/>
              </a:solidFill>
              <a:latin typeface="PT Serif"/>
              <a:ea typeface="PT Serif"/>
              <a:cs typeface="PT Serif"/>
              <a:sym typeface="PT Serif"/>
            </a:endParaRPr>
          </a:p>
          <a:p>
            <a:pPr marL="457200" marR="0" lvl="0" indent="-285750" algn="l" rtl="0">
              <a:lnSpc>
                <a:spcPct val="90000"/>
              </a:lnSpc>
              <a:spcBef>
                <a:spcPts val="1000"/>
              </a:spcBef>
              <a:spcAft>
                <a:spcPts val="0"/>
              </a:spcAft>
              <a:buClr>
                <a:schemeClr val="accent2"/>
              </a:buClr>
              <a:buSzPts val="900"/>
              <a:buFont typeface="PT Serif"/>
              <a:buChar char="■"/>
            </a:pPr>
            <a:r>
              <a:rPr lang="en-US" sz="1600" b="0" i="0" u="none" strike="noStrike" cap="none">
                <a:solidFill>
                  <a:schemeClr val="dk2"/>
                </a:solidFill>
                <a:latin typeface="PT Serif"/>
                <a:ea typeface="PT Serif"/>
                <a:cs typeface="PT Serif"/>
                <a:sym typeface="PT Serif"/>
              </a:rPr>
              <a:t>We re-tested accessibility on the text-based form based on characters with diacritical marks</a:t>
            </a:r>
            <a:endParaRPr sz="1400" b="0" i="0" u="none" strike="noStrike" cap="none">
              <a:solidFill>
                <a:srgbClr val="000000"/>
              </a:solidFill>
              <a:latin typeface="Arial"/>
              <a:ea typeface="Arial"/>
              <a:cs typeface="Arial"/>
              <a:sym typeface="Arial"/>
            </a:endParaRPr>
          </a:p>
        </p:txBody>
      </p:sp>
      <p:sp>
        <p:nvSpPr>
          <p:cNvPr id="567" name="Google Shape;567;p22"/>
          <p:cNvSpPr txBox="1"/>
          <p:nvPr/>
        </p:nvSpPr>
        <p:spPr>
          <a:xfrm>
            <a:off x="4493202" y="2834640"/>
            <a:ext cx="3703800" cy="3252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1000"/>
              </a:spcBef>
              <a:spcAft>
                <a:spcPts val="0"/>
              </a:spcAft>
              <a:buClr>
                <a:srgbClr val="000000"/>
              </a:buClr>
              <a:buSzPts val="1600"/>
              <a:buFont typeface="Arial"/>
              <a:buNone/>
            </a:pPr>
            <a:r>
              <a:rPr lang="en-US" sz="1600" b="1" i="0" u="none" strike="noStrike" cap="none">
                <a:solidFill>
                  <a:schemeClr val="dk2"/>
                </a:solidFill>
                <a:latin typeface="PT Serif"/>
                <a:ea typeface="PT Serif"/>
                <a:cs typeface="PT Serif"/>
                <a:sym typeface="PT Serif"/>
              </a:rPr>
              <a:t>Testing the 1095-B page + React widget in staging</a:t>
            </a:r>
            <a:endParaRPr sz="1600" b="1" i="0" u="none" strike="noStrike" cap="none">
              <a:solidFill>
                <a:schemeClr val="dk2"/>
              </a:solidFill>
              <a:latin typeface="PT Serif"/>
              <a:ea typeface="PT Serif"/>
              <a:cs typeface="PT Serif"/>
              <a:sym typeface="PT Serif"/>
            </a:endParaRPr>
          </a:p>
          <a:p>
            <a:pPr marL="457200" marR="0" lvl="0" indent="-285750" algn="l" rtl="0">
              <a:lnSpc>
                <a:spcPct val="90000"/>
              </a:lnSpc>
              <a:spcBef>
                <a:spcPts val="1000"/>
              </a:spcBef>
              <a:spcAft>
                <a:spcPts val="0"/>
              </a:spcAft>
              <a:buClr>
                <a:schemeClr val="accent2"/>
              </a:buClr>
              <a:buSzPts val="900"/>
              <a:buFont typeface="Noto Sans Symbols"/>
              <a:buChar char="■"/>
            </a:pPr>
            <a:r>
              <a:rPr lang="en-US" sz="1600" b="0" i="0" u="none" strike="noStrike" cap="none">
                <a:solidFill>
                  <a:schemeClr val="dk2"/>
                </a:solidFill>
                <a:latin typeface="PT Serif"/>
                <a:ea typeface="PT Serif"/>
                <a:cs typeface="PT Serif"/>
                <a:sym typeface="PT Serif"/>
              </a:rPr>
              <a:t>The sitewide public team is  building an </a:t>
            </a:r>
            <a:r>
              <a:rPr lang="en-US" sz="1600" b="0" i="0" u="sng" strike="noStrike" cap="none">
                <a:solidFill>
                  <a:schemeClr val="hlink"/>
                </a:solidFill>
                <a:latin typeface="PT Serif"/>
                <a:ea typeface="PT Serif"/>
                <a:cs typeface="PT Serif"/>
                <a:sym typeface="PT Serif"/>
                <a:hlinkClick r:id="rId3"/>
              </a:rPr>
              <a:t>EntityQueue</a:t>
            </a:r>
            <a:r>
              <a:rPr lang="en-US" sz="1600" b="0" i="0" u="none" strike="noStrike" cap="none">
                <a:solidFill>
                  <a:schemeClr val="dk2"/>
                </a:solidFill>
                <a:latin typeface="PT Serif"/>
                <a:ea typeface="PT Serif"/>
                <a:cs typeface="PT Serif"/>
                <a:sym typeface="PT Serif"/>
              </a:rPr>
              <a:t> module that will allow the page to be built in staging but not in production</a:t>
            </a:r>
            <a:endParaRPr sz="1600" b="0" i="0" u="none" strike="noStrike" cap="none">
              <a:solidFill>
                <a:schemeClr val="dk2"/>
              </a:solidFill>
              <a:latin typeface="PT Serif"/>
              <a:ea typeface="PT Serif"/>
              <a:cs typeface="PT Serif"/>
              <a:sym typeface="PT Serif"/>
            </a:endParaRPr>
          </a:p>
          <a:p>
            <a:pPr marL="457200" marR="0" lvl="0" indent="-285750" algn="l" rtl="0">
              <a:lnSpc>
                <a:spcPct val="90000"/>
              </a:lnSpc>
              <a:spcBef>
                <a:spcPts val="0"/>
              </a:spcBef>
              <a:spcAft>
                <a:spcPts val="0"/>
              </a:spcAft>
              <a:buClr>
                <a:schemeClr val="accent2"/>
              </a:buClr>
              <a:buSzPts val="900"/>
              <a:buFont typeface="Noto Sans Symbols"/>
              <a:buChar char="■"/>
            </a:pPr>
            <a:r>
              <a:rPr lang="en-US" sz="1600" b="0" i="0" u="sng" strike="noStrike" cap="none">
                <a:solidFill>
                  <a:schemeClr val="hlink"/>
                </a:solidFill>
                <a:latin typeface="PT Serif"/>
                <a:ea typeface="PT Serif"/>
                <a:cs typeface="PT Serif"/>
                <a:sym typeface="PT Serif"/>
                <a:hlinkClick r:id="rId4"/>
              </a:rPr>
              <a:t>Github ticket</a:t>
            </a:r>
            <a:endParaRPr sz="1400" b="0" i="0" u="none" strike="noStrike" cap="none">
              <a:solidFill>
                <a:srgbClr val="000000"/>
              </a:solidFill>
              <a:latin typeface="Arial"/>
              <a:ea typeface="Arial"/>
              <a:cs typeface="Arial"/>
              <a:sym typeface="Arial"/>
            </a:endParaRPr>
          </a:p>
          <a:p>
            <a:pPr marL="457200" marR="0" lvl="0" indent="-285750" algn="l" rtl="0">
              <a:lnSpc>
                <a:spcPct val="90000"/>
              </a:lnSpc>
              <a:spcBef>
                <a:spcPts val="0"/>
              </a:spcBef>
              <a:spcAft>
                <a:spcPts val="0"/>
              </a:spcAft>
              <a:buClr>
                <a:schemeClr val="accent2"/>
              </a:buClr>
              <a:buSzPts val="900"/>
              <a:buFont typeface="Noto Sans Symbols"/>
              <a:buChar char="■"/>
            </a:pPr>
            <a:r>
              <a:rPr lang="en-US" sz="1600" b="0" i="0" u="none" strike="noStrike" cap="none">
                <a:solidFill>
                  <a:srgbClr val="000000"/>
                </a:solidFill>
                <a:latin typeface="PT Serif"/>
                <a:ea typeface="PT Serif"/>
                <a:cs typeface="PT Serif"/>
                <a:sym typeface="PT Serif"/>
              </a:rPr>
              <a:t>We have pushed staging review to allow this work to finish (and allow us to test)</a:t>
            </a:r>
            <a:endParaRPr sz="1400" b="0" i="0" u="none" strike="noStrike" cap="none">
              <a:solidFill>
                <a:srgbClr val="000000"/>
              </a:solidFill>
              <a:latin typeface="Arial"/>
              <a:ea typeface="Arial"/>
              <a:cs typeface="Arial"/>
              <a:sym typeface="Arial"/>
            </a:endParaRPr>
          </a:p>
        </p:txBody>
      </p:sp>
      <p:sp>
        <p:nvSpPr>
          <p:cNvPr id="568" name="Google Shape;568;p22"/>
          <p:cNvSpPr txBox="1"/>
          <p:nvPr/>
        </p:nvSpPr>
        <p:spPr>
          <a:xfrm>
            <a:off x="419100" y="1773936"/>
            <a:ext cx="4414200" cy="1848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sng" strike="noStrike" cap="none">
                <a:solidFill>
                  <a:schemeClr val="hlink"/>
                </a:solidFill>
                <a:latin typeface="PT Serif"/>
                <a:ea typeface="PT Serif"/>
                <a:cs typeface="PT Serif"/>
                <a:sym typeface="PT Serif"/>
                <a:hlinkClick r:id="rId5"/>
              </a:rPr>
              <a:t>User Story</a:t>
            </a:r>
            <a:r>
              <a:rPr lang="en-US" sz="1200" b="0" i="0" u="none" strike="noStrike" cap="none">
                <a:solidFill>
                  <a:schemeClr val="dk1"/>
                </a:solidFill>
                <a:latin typeface="PT Serif"/>
                <a:ea typeface="PT Serif"/>
                <a:cs typeface="PT Serif"/>
                <a:sym typeface="PT Serif"/>
              </a:rPr>
              <a:t>: </a:t>
            </a:r>
            <a:r>
              <a:rPr lang="en-US" sz="1200" b="0" i="0" u="none" strike="noStrike" cap="none">
                <a:solidFill>
                  <a:srgbClr val="8F8F8F"/>
                </a:solidFill>
                <a:latin typeface="PT Serif"/>
                <a:ea typeface="PT Serif"/>
                <a:cs typeface="PT Serif"/>
                <a:sym typeface="PT Serif"/>
              </a:rPr>
              <a:t>Ensure ES writes script to load 1095-B data file</a:t>
            </a:r>
            <a:endParaRPr sz="1200" b="0" i="0" u="none" strike="noStrike" cap="none">
              <a:solidFill>
                <a:srgbClr val="000000"/>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73"/>
        <p:cNvGrpSpPr/>
        <p:nvPr/>
      </p:nvGrpSpPr>
      <p:grpSpPr>
        <a:xfrm>
          <a:off x="0" y="0"/>
          <a:ext cx="0" cy="0"/>
          <a:chOff x="0" y="0"/>
          <a:chExt cx="0" cy="0"/>
        </a:xfrm>
      </p:grpSpPr>
      <p:cxnSp>
        <p:nvCxnSpPr>
          <p:cNvPr id="574" name="Google Shape;574;p23"/>
          <p:cNvCxnSpPr/>
          <p:nvPr/>
        </p:nvCxnSpPr>
        <p:spPr>
          <a:xfrm rot="10800000">
            <a:off x="8694795" y="2255175"/>
            <a:ext cx="0" cy="335625"/>
          </a:xfrm>
          <a:prstGeom prst="straightConnector1">
            <a:avLst/>
          </a:prstGeom>
          <a:noFill/>
          <a:ln w="9525" cap="flat" cmpd="sng">
            <a:solidFill>
              <a:schemeClr val="lt1"/>
            </a:solidFill>
            <a:prstDash val="solid"/>
            <a:miter lim="800000"/>
            <a:headEnd type="none" w="sm" len="sm"/>
            <a:tailEnd type="none" w="sm" len="sm"/>
          </a:ln>
        </p:spPr>
      </p:cxnSp>
      <p:cxnSp>
        <p:nvCxnSpPr>
          <p:cNvPr id="575" name="Google Shape;575;p23"/>
          <p:cNvCxnSpPr/>
          <p:nvPr/>
        </p:nvCxnSpPr>
        <p:spPr>
          <a:xfrm rot="10800000">
            <a:off x="2704628" y="2255175"/>
            <a:ext cx="0" cy="335625"/>
          </a:xfrm>
          <a:prstGeom prst="straightConnector1">
            <a:avLst/>
          </a:prstGeom>
          <a:noFill/>
          <a:ln w="9525" cap="flat" cmpd="sng">
            <a:solidFill>
              <a:schemeClr val="lt1"/>
            </a:solidFill>
            <a:prstDash val="solid"/>
            <a:miter lim="800000"/>
            <a:headEnd type="none" w="sm" len="sm"/>
            <a:tailEnd type="none" w="sm" len="sm"/>
          </a:ln>
        </p:spPr>
      </p:cxnSp>
      <p:sp>
        <p:nvSpPr>
          <p:cNvPr id="576" name="Google Shape;576;p23"/>
          <p:cNvSpPr txBox="1"/>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A8A8A"/>
              </a:buClr>
              <a:buSzPts val="1200"/>
              <a:buFont typeface="Arial"/>
              <a:buNone/>
            </a:pPr>
            <a:fld id="{00000000-1234-1234-1234-123412341234}" type="slidenum">
              <a:rPr lang="en-US" sz="1200" b="0" i="0" u="none" strike="noStrike" cap="none">
                <a:solidFill>
                  <a:srgbClr val="8A8A8A"/>
                </a:solidFill>
                <a:latin typeface="Source Sans Pro"/>
                <a:ea typeface="Source Sans Pro"/>
                <a:cs typeface="Source Sans Pro"/>
                <a:sym typeface="Source Sans Pro"/>
              </a:rPr>
              <a:t>13</a:t>
            </a:fld>
            <a:endParaRPr sz="1200" b="0" i="0" u="none" strike="noStrike" cap="none">
              <a:solidFill>
                <a:srgbClr val="8A8A8A"/>
              </a:solidFill>
              <a:latin typeface="Source Sans Pro"/>
              <a:ea typeface="Source Sans Pro"/>
              <a:cs typeface="Source Sans Pro"/>
              <a:sym typeface="Source Sans Pro"/>
            </a:endParaRPr>
          </a:p>
        </p:txBody>
      </p:sp>
      <p:sp>
        <p:nvSpPr>
          <p:cNvPr id="577" name="Google Shape;577;p23"/>
          <p:cNvSpPr txBox="1"/>
          <p:nvPr/>
        </p:nvSpPr>
        <p:spPr>
          <a:xfrm>
            <a:off x="406690" y="711050"/>
            <a:ext cx="10993180" cy="1008717"/>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n-US" sz="2800" b="0" i="0" u="none" strike="noStrike" cap="none">
                <a:solidFill>
                  <a:schemeClr val="dk1"/>
                </a:solidFill>
                <a:latin typeface="PT Serif"/>
                <a:ea typeface="PT Serif"/>
                <a:cs typeface="PT Serif"/>
                <a:sym typeface="PT Serif"/>
              </a:rPr>
              <a:t>User experience when the feature toggle is off</a:t>
            </a:r>
            <a:endParaRPr sz="2800" b="0" i="0" u="none" strike="noStrike" cap="none">
              <a:solidFill>
                <a:schemeClr val="dk1"/>
              </a:solidFill>
              <a:latin typeface="PT Serif"/>
              <a:ea typeface="PT Serif"/>
              <a:cs typeface="PT Serif"/>
              <a:sym typeface="PT Serif"/>
            </a:endParaRPr>
          </a:p>
        </p:txBody>
      </p:sp>
      <p:sp>
        <p:nvSpPr>
          <p:cNvPr id="578" name="Google Shape;578;p23"/>
          <p:cNvSpPr/>
          <p:nvPr/>
        </p:nvSpPr>
        <p:spPr>
          <a:xfrm>
            <a:off x="410431" y="313703"/>
            <a:ext cx="255129" cy="263129"/>
          </a:xfrm>
          <a:prstGeom prst="ellipse">
            <a:avLst/>
          </a:prstGeom>
          <a:solidFill>
            <a:srgbClr val="014479"/>
          </a:solidFill>
          <a:ln>
            <a:noFill/>
          </a:ln>
        </p:spPr>
        <p:txBody>
          <a:bodyPr spcFirstLastPara="1" wrap="square" lIns="0" tIns="0" rIns="0" bIns="0" anchor="ctr" anchorCtr="1">
            <a:noAutofit/>
          </a:bodyPr>
          <a:lstStyle/>
          <a:p>
            <a:pPr marL="0" marR="0" lvl="0" indent="0" algn="ctr" rtl="0">
              <a:lnSpc>
                <a:spcPct val="100000"/>
              </a:lnSpc>
              <a:spcBef>
                <a:spcPts val="0"/>
              </a:spcBef>
              <a:spcAft>
                <a:spcPts val="0"/>
              </a:spcAft>
              <a:buClr>
                <a:srgbClr val="FFFFFF"/>
              </a:buClr>
              <a:buSzPts val="3600"/>
              <a:buFont typeface="PT Serif"/>
              <a:buNone/>
            </a:pPr>
            <a:r>
              <a:rPr lang="en-US" sz="1200" b="0" i="0" u="none" strike="noStrike" cap="none">
                <a:solidFill>
                  <a:srgbClr val="FFFFFF"/>
                </a:solidFill>
                <a:latin typeface="PT Serif"/>
                <a:ea typeface="PT Serif"/>
                <a:cs typeface="PT Serif"/>
                <a:sym typeface="PT Serif"/>
              </a:rPr>
              <a:t>B</a:t>
            </a:r>
            <a:endParaRPr sz="1400" b="0" i="0" u="none" strike="noStrike" cap="none">
              <a:solidFill>
                <a:srgbClr val="000000"/>
              </a:solidFill>
              <a:latin typeface="Arial"/>
              <a:ea typeface="Arial"/>
              <a:cs typeface="Arial"/>
              <a:sym typeface="Arial"/>
            </a:endParaRPr>
          </a:p>
        </p:txBody>
      </p:sp>
      <p:sp>
        <p:nvSpPr>
          <p:cNvPr id="579" name="Google Shape;579;p23"/>
          <p:cNvSpPr txBox="1"/>
          <p:nvPr/>
        </p:nvSpPr>
        <p:spPr>
          <a:xfrm>
            <a:off x="8917360" y="6408650"/>
            <a:ext cx="2723465" cy="276999"/>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200"/>
              <a:buFont typeface="Arial"/>
              <a:buNone/>
            </a:pPr>
            <a:r>
              <a:rPr lang="en-US" sz="1200" b="0" i="0" u="none" strike="noStrike" cap="none">
                <a:solidFill>
                  <a:srgbClr val="747C74"/>
                </a:solidFill>
                <a:latin typeface="Source Sans Pro"/>
                <a:ea typeface="Source Sans Pro"/>
                <a:cs typeface="Source Sans Pro"/>
                <a:sym typeface="Source Sans Pro"/>
              </a:rPr>
              <a:t>1095-B</a:t>
            </a:r>
            <a:endParaRPr sz="1400" b="0" i="0" u="none" strike="noStrike" cap="none">
              <a:solidFill>
                <a:srgbClr val="000000"/>
              </a:solidFill>
              <a:latin typeface="Arial"/>
              <a:ea typeface="Arial"/>
              <a:cs typeface="Arial"/>
              <a:sym typeface="Arial"/>
            </a:endParaRPr>
          </a:p>
        </p:txBody>
      </p:sp>
      <p:sp>
        <p:nvSpPr>
          <p:cNvPr id="580" name="Google Shape;580;p23"/>
          <p:cNvSpPr txBox="1"/>
          <p:nvPr/>
        </p:nvSpPr>
        <p:spPr>
          <a:xfrm>
            <a:off x="419100" y="1773936"/>
            <a:ext cx="4414200" cy="184800"/>
          </a:xfrm>
          <a:prstGeom prst="rect">
            <a:avLst/>
          </a:prstGeom>
          <a:noFill/>
          <a:ln>
            <a:noFill/>
          </a:ln>
        </p:spPr>
        <p:txBody>
          <a:bodyPr spcFirstLastPara="1" wrap="square" lIns="0" tIns="0" rIns="0" bIns="0" anchor="t" anchorCtr="0">
            <a:spAutoFit/>
          </a:bodyPr>
          <a:lstStyle/>
          <a:p>
            <a:pPr marL="0" marR="0" lvl="0" indent="0" algn="l" rtl="0">
              <a:lnSpc>
                <a:spcPct val="114999"/>
              </a:lnSpc>
              <a:spcBef>
                <a:spcPts val="0"/>
              </a:spcBef>
              <a:spcAft>
                <a:spcPts val="0"/>
              </a:spcAft>
              <a:buClr>
                <a:srgbClr val="000000"/>
              </a:buClr>
              <a:buSzPts val="1200"/>
              <a:buFont typeface="Arial"/>
              <a:buNone/>
            </a:pPr>
            <a:endParaRPr sz="1200" b="0" i="0" u="none" strike="noStrike" cap="none">
              <a:solidFill>
                <a:srgbClr val="000000"/>
              </a:solidFill>
              <a:latin typeface="Arial"/>
              <a:ea typeface="Arial"/>
              <a:cs typeface="Arial"/>
              <a:sym typeface="Arial"/>
            </a:endParaRPr>
          </a:p>
        </p:txBody>
      </p:sp>
      <p:sp>
        <p:nvSpPr>
          <p:cNvPr id="581" name="Google Shape;581;p23"/>
          <p:cNvSpPr txBox="1"/>
          <p:nvPr/>
        </p:nvSpPr>
        <p:spPr>
          <a:xfrm>
            <a:off x="8425546" y="6109251"/>
            <a:ext cx="3445011" cy="276959"/>
          </a:xfrm>
          <a:prstGeom prst="rect">
            <a:avLst/>
          </a:prstGeom>
          <a:noFill/>
          <a:ln>
            <a:noFill/>
          </a:ln>
        </p:spPr>
        <p:txBody>
          <a:bodyPr spcFirstLastPara="1" wrap="square" lIns="91425" tIns="45700" rIns="91425" bIns="45700" anchor="t" anchorCtr="0">
            <a:spAutoFit/>
          </a:bodyPr>
          <a:lstStyle/>
          <a:p>
            <a:pPr marL="0" marR="0" lvl="1" indent="0" algn="r" rtl="0">
              <a:lnSpc>
                <a:spcPct val="100000"/>
              </a:lnSpc>
              <a:spcBef>
                <a:spcPts val="0"/>
              </a:spcBef>
              <a:spcAft>
                <a:spcPts val="0"/>
              </a:spcAft>
              <a:buClr>
                <a:srgbClr val="000000"/>
              </a:buClr>
              <a:buSzPts val="1200"/>
              <a:buFont typeface="Arial"/>
              <a:buNone/>
            </a:pPr>
            <a:r>
              <a:rPr lang="en-US" sz="1200" b="0" i="0" u="sng" strike="noStrike" cap="none">
                <a:solidFill>
                  <a:schemeClr val="hlink"/>
                </a:solidFill>
                <a:latin typeface="Source Sans Pro"/>
                <a:ea typeface="Source Sans Pro"/>
                <a:cs typeface="Source Sans Pro"/>
                <a:sym typeface="Source Sans Pro"/>
                <a:hlinkClick r:id="rId3"/>
              </a:rPr>
              <a:t>Design</a:t>
            </a:r>
            <a:r>
              <a:rPr lang="en-US" sz="1200" b="0" i="0" u="none" strike="noStrike" cap="none">
                <a:solidFill>
                  <a:srgbClr val="000000"/>
                </a:solidFill>
                <a:latin typeface="Source Sans Pro"/>
                <a:ea typeface="Source Sans Pro"/>
                <a:cs typeface="Source Sans Pro"/>
                <a:sym typeface="Source Sans Pro"/>
              </a:rPr>
              <a:t> </a:t>
            </a:r>
            <a:endParaRPr sz="1200" b="0" i="0" u="none" strike="noStrike" cap="none">
              <a:solidFill>
                <a:srgbClr val="000000"/>
              </a:solidFill>
              <a:latin typeface="Source Sans Pro"/>
              <a:ea typeface="Source Sans Pro"/>
              <a:cs typeface="Source Sans Pro"/>
              <a:sym typeface="Source Sans Pro"/>
            </a:endParaRPr>
          </a:p>
        </p:txBody>
      </p:sp>
      <p:sp>
        <p:nvSpPr>
          <p:cNvPr id="582" name="Google Shape;582;p23"/>
          <p:cNvSpPr txBox="1"/>
          <p:nvPr/>
        </p:nvSpPr>
        <p:spPr>
          <a:xfrm>
            <a:off x="429768" y="2834640"/>
            <a:ext cx="4313100" cy="3252000"/>
          </a:xfrm>
          <a:prstGeom prst="rect">
            <a:avLst/>
          </a:prstGeom>
          <a:noFill/>
          <a:ln>
            <a:noFill/>
          </a:ln>
        </p:spPr>
        <p:txBody>
          <a:bodyPr spcFirstLastPara="1" wrap="square" lIns="91425" tIns="45700" rIns="91425" bIns="45700" anchor="t" anchorCtr="0">
            <a:normAutofit/>
          </a:bodyPr>
          <a:lstStyle/>
          <a:p>
            <a:pPr marL="457200" marR="0" lvl="0" indent="-298450" algn="l" rtl="0">
              <a:lnSpc>
                <a:spcPct val="90000"/>
              </a:lnSpc>
              <a:spcBef>
                <a:spcPts val="500"/>
              </a:spcBef>
              <a:spcAft>
                <a:spcPts val="0"/>
              </a:spcAft>
              <a:buClr>
                <a:schemeClr val="accent2"/>
              </a:buClr>
              <a:buSzPts val="1100"/>
              <a:buFont typeface="PT Serif"/>
              <a:buChar char="■"/>
            </a:pPr>
            <a:r>
              <a:rPr lang="en-US" sz="1500" b="0" i="0" u="none" strike="noStrike" cap="none">
                <a:solidFill>
                  <a:schemeClr val="dk2"/>
                </a:solidFill>
                <a:latin typeface="PT Serif"/>
                <a:ea typeface="PT Serif"/>
                <a:cs typeface="PT Serif"/>
                <a:sym typeface="PT Serif"/>
              </a:rPr>
              <a:t>We’ve got a </a:t>
            </a:r>
            <a:r>
              <a:rPr lang="en-US" sz="1500" b="0" i="0" u="sng" strike="noStrike" cap="none">
                <a:solidFill>
                  <a:schemeClr val="hlink"/>
                </a:solidFill>
                <a:latin typeface="PT Serif"/>
                <a:ea typeface="PT Serif"/>
                <a:cs typeface="PT Serif"/>
                <a:sym typeface="PT Serif"/>
                <a:hlinkClick r:id="rId4"/>
              </a:rPr>
              <a:t>PR</a:t>
            </a:r>
            <a:r>
              <a:rPr lang="en-US" sz="1500" b="0" i="0" u="none" strike="noStrike" cap="none">
                <a:solidFill>
                  <a:schemeClr val="dk2"/>
                </a:solidFill>
                <a:latin typeface="PT Serif"/>
                <a:ea typeface="PT Serif"/>
                <a:cs typeface="PT Serif"/>
                <a:sym typeface="PT Serif"/>
              </a:rPr>
              <a:t> for this change (needs to be approved and merged)</a:t>
            </a:r>
            <a:endParaRPr sz="1500" b="0" i="0" u="none" strike="noStrike" cap="none">
              <a:solidFill>
                <a:schemeClr val="dk2"/>
              </a:solidFill>
              <a:latin typeface="PT Serif"/>
              <a:ea typeface="PT Serif"/>
              <a:cs typeface="PT Serif"/>
              <a:sym typeface="PT Serif"/>
            </a:endParaRPr>
          </a:p>
        </p:txBody>
      </p:sp>
      <p:sp>
        <p:nvSpPr>
          <p:cNvPr id="583" name="Google Shape;583;p23"/>
          <p:cNvSpPr txBox="1"/>
          <p:nvPr/>
        </p:nvSpPr>
        <p:spPr>
          <a:xfrm>
            <a:off x="419100" y="6408650"/>
            <a:ext cx="2723465" cy="276959"/>
          </a:xfrm>
          <a:prstGeom prst="rect">
            <a:avLst/>
          </a:prstGeom>
          <a:noFill/>
          <a:ln>
            <a:noFill/>
          </a:ln>
        </p:spPr>
        <p:txBody>
          <a:bodyPr spcFirstLastPara="1" wrap="square" lIns="0"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747C74"/>
                </a:solidFill>
                <a:latin typeface="Source Sans Pro"/>
                <a:ea typeface="Source Sans Pro"/>
                <a:cs typeface="Source Sans Pro"/>
                <a:sym typeface="Source Sans Pro"/>
              </a:rPr>
              <a:t>08-23 Sprint 9 Demo</a:t>
            </a:r>
            <a:endParaRPr sz="1800" b="0" i="0" u="none" strike="noStrike" cap="none">
              <a:solidFill>
                <a:srgbClr val="747C74"/>
              </a:solidFill>
              <a:latin typeface="Calibri"/>
              <a:ea typeface="Calibri"/>
              <a:cs typeface="Calibri"/>
              <a:sym typeface="Calibri"/>
            </a:endParaRPr>
          </a:p>
        </p:txBody>
      </p:sp>
      <p:pic>
        <p:nvPicPr>
          <p:cNvPr id="584" name="Google Shape;584;p23" descr="Screen Shot 2022-08-23 at 11.58.57 AM.png"/>
          <p:cNvPicPr preferRelativeResize="0"/>
          <p:nvPr/>
        </p:nvPicPr>
        <p:blipFill rotWithShape="1">
          <a:blip r:embed="rId5">
            <a:alphaModFix/>
          </a:blip>
          <a:srcRect/>
          <a:stretch/>
        </p:blipFill>
        <p:spPr>
          <a:xfrm>
            <a:off x="5051086" y="1866336"/>
            <a:ext cx="5766951" cy="4084684"/>
          </a:xfrm>
          <a:prstGeom prst="rect">
            <a:avLst/>
          </a:prstGeom>
          <a:noFill/>
          <a:ln>
            <a:noFill/>
          </a:ln>
        </p:spPr>
      </p:pic>
      <p:sp>
        <p:nvSpPr>
          <p:cNvPr id="585" name="Google Shape;585;p23"/>
          <p:cNvSpPr txBox="1"/>
          <p:nvPr/>
        </p:nvSpPr>
        <p:spPr>
          <a:xfrm>
            <a:off x="419100" y="1773936"/>
            <a:ext cx="4414200" cy="1848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sng" strike="noStrike" cap="none">
                <a:solidFill>
                  <a:schemeClr val="hlink"/>
                </a:solidFill>
                <a:latin typeface="PT Serif"/>
                <a:ea typeface="PT Serif"/>
                <a:cs typeface="PT Serif"/>
                <a:sym typeface="PT Serif"/>
                <a:hlinkClick r:id="rId6"/>
              </a:rPr>
              <a:t>User Story</a:t>
            </a:r>
            <a:r>
              <a:rPr lang="en-US" sz="1200" b="0" i="0" u="none" strike="noStrike" cap="none">
                <a:solidFill>
                  <a:schemeClr val="dk1"/>
                </a:solidFill>
                <a:latin typeface="PT Serif"/>
                <a:ea typeface="PT Serif"/>
                <a:cs typeface="PT Serif"/>
                <a:sym typeface="PT Serif"/>
              </a:rPr>
              <a:t>: </a:t>
            </a:r>
            <a:r>
              <a:rPr lang="en-US" sz="1200" b="0" i="0" u="none" strike="noStrike" cap="none">
                <a:solidFill>
                  <a:srgbClr val="8F8F8F"/>
                </a:solidFill>
                <a:latin typeface="PT Serif"/>
                <a:ea typeface="PT Serif"/>
                <a:cs typeface="PT Serif"/>
                <a:sym typeface="PT Serif"/>
              </a:rPr>
              <a:t>Build feature toggle for widget</a:t>
            </a:r>
            <a:endParaRPr sz="1200" b="0" i="0" u="none" strike="noStrike" cap="none">
              <a:solidFill>
                <a:srgbClr val="000000"/>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cxnSp>
        <p:nvCxnSpPr>
          <p:cNvPr id="591" name="Google Shape;591;g14a396a5646_3_3"/>
          <p:cNvCxnSpPr/>
          <p:nvPr/>
        </p:nvCxnSpPr>
        <p:spPr>
          <a:xfrm rot="10800000">
            <a:off x="8694795" y="2255100"/>
            <a:ext cx="0" cy="335700"/>
          </a:xfrm>
          <a:prstGeom prst="straightConnector1">
            <a:avLst/>
          </a:prstGeom>
          <a:noFill/>
          <a:ln w="9525" cap="flat" cmpd="sng">
            <a:solidFill>
              <a:schemeClr val="lt1"/>
            </a:solidFill>
            <a:prstDash val="solid"/>
            <a:miter lim="800000"/>
            <a:headEnd type="none" w="sm" len="sm"/>
            <a:tailEnd type="none" w="sm" len="sm"/>
          </a:ln>
        </p:spPr>
      </p:cxnSp>
      <p:cxnSp>
        <p:nvCxnSpPr>
          <p:cNvPr id="592" name="Google Shape;592;g14a396a5646_3_3"/>
          <p:cNvCxnSpPr/>
          <p:nvPr/>
        </p:nvCxnSpPr>
        <p:spPr>
          <a:xfrm rot="10800000">
            <a:off x="2704628" y="2255100"/>
            <a:ext cx="0" cy="335700"/>
          </a:xfrm>
          <a:prstGeom prst="straightConnector1">
            <a:avLst/>
          </a:prstGeom>
          <a:noFill/>
          <a:ln w="9525" cap="flat" cmpd="sng">
            <a:solidFill>
              <a:schemeClr val="lt1"/>
            </a:solidFill>
            <a:prstDash val="solid"/>
            <a:miter lim="800000"/>
            <a:headEnd type="none" w="sm" len="sm"/>
            <a:tailEnd type="none" w="sm" len="sm"/>
          </a:ln>
        </p:spPr>
      </p:cxnSp>
      <p:sp>
        <p:nvSpPr>
          <p:cNvPr id="593" name="Google Shape;593;g14a396a5646_3_3"/>
          <p:cNvSpPr txBox="1"/>
          <p:nvPr/>
        </p:nvSpPr>
        <p:spPr>
          <a:xfrm>
            <a:off x="11474969" y="6356350"/>
            <a:ext cx="4062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A8A8A"/>
              </a:buClr>
              <a:buSzPts val="1200"/>
              <a:buFont typeface="Arial"/>
              <a:buNone/>
            </a:pPr>
            <a:fld id="{00000000-1234-1234-1234-123412341234}" type="slidenum">
              <a:rPr lang="en-US" sz="1200" b="0" i="0" u="none" strike="noStrike" cap="none">
                <a:solidFill>
                  <a:srgbClr val="8A8A8A"/>
                </a:solidFill>
                <a:latin typeface="Source Sans Pro"/>
                <a:ea typeface="Source Sans Pro"/>
                <a:cs typeface="Source Sans Pro"/>
                <a:sym typeface="Source Sans Pro"/>
              </a:rPr>
              <a:t>14</a:t>
            </a:fld>
            <a:endParaRPr sz="1200" b="0" i="0" u="none" strike="noStrike" cap="none">
              <a:solidFill>
                <a:srgbClr val="8A8A8A"/>
              </a:solidFill>
              <a:latin typeface="Source Sans Pro"/>
              <a:ea typeface="Source Sans Pro"/>
              <a:cs typeface="Source Sans Pro"/>
              <a:sym typeface="Source Sans Pro"/>
            </a:endParaRPr>
          </a:p>
        </p:txBody>
      </p:sp>
      <p:sp>
        <p:nvSpPr>
          <p:cNvPr id="594" name="Google Shape;594;g14a396a5646_3_3"/>
          <p:cNvSpPr txBox="1"/>
          <p:nvPr/>
        </p:nvSpPr>
        <p:spPr>
          <a:xfrm>
            <a:off x="406690" y="711050"/>
            <a:ext cx="10993200" cy="10086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n-US" sz="2800" b="0" i="0" u="none" strike="noStrike" cap="none">
                <a:solidFill>
                  <a:schemeClr val="dk1"/>
                </a:solidFill>
                <a:latin typeface="PT Serif"/>
                <a:ea typeface="PT Serif"/>
                <a:cs typeface="PT Serif"/>
                <a:sym typeface="PT Serif"/>
              </a:rPr>
              <a:t>Business owner brief - August 16, 2022</a:t>
            </a:r>
            <a:endParaRPr sz="2800" b="0" i="0" u="none" strike="noStrike" cap="none">
              <a:solidFill>
                <a:schemeClr val="dk1"/>
              </a:solidFill>
              <a:latin typeface="PT Serif"/>
              <a:ea typeface="PT Serif"/>
              <a:cs typeface="PT Serif"/>
              <a:sym typeface="PT Serif"/>
            </a:endParaRPr>
          </a:p>
        </p:txBody>
      </p:sp>
      <p:sp>
        <p:nvSpPr>
          <p:cNvPr id="595" name="Google Shape;595;g14a396a5646_3_3"/>
          <p:cNvSpPr/>
          <p:nvPr/>
        </p:nvSpPr>
        <p:spPr>
          <a:xfrm>
            <a:off x="410431" y="313703"/>
            <a:ext cx="255000" cy="263100"/>
          </a:xfrm>
          <a:prstGeom prst="ellipse">
            <a:avLst/>
          </a:prstGeom>
          <a:solidFill>
            <a:srgbClr val="014479"/>
          </a:solidFill>
          <a:ln>
            <a:noFill/>
          </a:ln>
        </p:spPr>
        <p:txBody>
          <a:bodyPr spcFirstLastPara="1" wrap="square" lIns="0" tIns="0" rIns="0" bIns="0" anchor="ctr" anchorCtr="1">
            <a:noAutofit/>
          </a:bodyPr>
          <a:lstStyle/>
          <a:p>
            <a:pPr marL="0" marR="0" lvl="0" indent="0" algn="ctr" rtl="0">
              <a:lnSpc>
                <a:spcPct val="100000"/>
              </a:lnSpc>
              <a:spcBef>
                <a:spcPts val="0"/>
              </a:spcBef>
              <a:spcAft>
                <a:spcPts val="0"/>
              </a:spcAft>
              <a:buClr>
                <a:srgbClr val="FFFFFF"/>
              </a:buClr>
              <a:buSzPts val="3600"/>
              <a:buFont typeface="PT Serif"/>
              <a:buNone/>
            </a:pPr>
            <a:r>
              <a:rPr lang="en-US" sz="1200" b="0" i="0" u="none" strike="noStrike" cap="none">
                <a:solidFill>
                  <a:srgbClr val="FFFFFF"/>
                </a:solidFill>
                <a:latin typeface="PT Serif"/>
                <a:ea typeface="PT Serif"/>
                <a:cs typeface="PT Serif"/>
                <a:sym typeface="PT Serif"/>
              </a:rPr>
              <a:t>C</a:t>
            </a:r>
            <a:endParaRPr sz="1400" b="0" i="0" u="none" strike="noStrike" cap="none">
              <a:solidFill>
                <a:srgbClr val="000000"/>
              </a:solidFill>
              <a:latin typeface="Arial"/>
              <a:ea typeface="Arial"/>
              <a:cs typeface="Arial"/>
              <a:sym typeface="Arial"/>
            </a:endParaRPr>
          </a:p>
        </p:txBody>
      </p:sp>
      <p:sp>
        <p:nvSpPr>
          <p:cNvPr id="596" name="Google Shape;596;g14a396a5646_3_3"/>
          <p:cNvSpPr txBox="1"/>
          <p:nvPr/>
        </p:nvSpPr>
        <p:spPr>
          <a:xfrm>
            <a:off x="8917360" y="6408650"/>
            <a:ext cx="2723400" cy="276900"/>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200"/>
              <a:buFont typeface="Arial"/>
              <a:buNone/>
            </a:pPr>
            <a:r>
              <a:rPr lang="en-US" sz="1200" b="0" i="0" u="none" strike="noStrike" cap="none">
                <a:solidFill>
                  <a:srgbClr val="747C74"/>
                </a:solidFill>
                <a:latin typeface="Source Sans Pro"/>
                <a:ea typeface="Source Sans Pro"/>
                <a:cs typeface="Source Sans Pro"/>
                <a:sym typeface="Source Sans Pro"/>
              </a:rPr>
              <a:t>1095-B</a:t>
            </a:r>
            <a:endParaRPr sz="1400" b="0" i="0" u="none" strike="noStrike" cap="none">
              <a:solidFill>
                <a:srgbClr val="000000"/>
              </a:solidFill>
              <a:latin typeface="Arial"/>
              <a:ea typeface="Arial"/>
              <a:cs typeface="Arial"/>
              <a:sym typeface="Arial"/>
            </a:endParaRPr>
          </a:p>
        </p:txBody>
      </p:sp>
      <p:sp>
        <p:nvSpPr>
          <p:cNvPr id="597" name="Google Shape;597;g14a396a5646_3_3"/>
          <p:cNvSpPr txBox="1"/>
          <p:nvPr/>
        </p:nvSpPr>
        <p:spPr>
          <a:xfrm>
            <a:off x="8425546" y="6109251"/>
            <a:ext cx="3444900" cy="276900"/>
          </a:xfrm>
          <a:prstGeom prst="rect">
            <a:avLst/>
          </a:prstGeom>
          <a:noFill/>
          <a:ln>
            <a:noFill/>
          </a:ln>
        </p:spPr>
        <p:txBody>
          <a:bodyPr spcFirstLastPara="1" wrap="square" lIns="91425" tIns="45700" rIns="91425" bIns="45700" anchor="t" anchorCtr="0">
            <a:spAutoFit/>
          </a:bodyPr>
          <a:lstStyle/>
          <a:p>
            <a:pPr marL="0" marR="0" lvl="1" indent="0" algn="r" rtl="0">
              <a:lnSpc>
                <a:spcPct val="100000"/>
              </a:lnSpc>
              <a:spcBef>
                <a:spcPts val="0"/>
              </a:spcBef>
              <a:spcAft>
                <a:spcPts val="0"/>
              </a:spcAft>
              <a:buClr>
                <a:srgbClr val="000000"/>
              </a:buClr>
              <a:buSzPts val="1200"/>
              <a:buFont typeface="Arial"/>
              <a:buNone/>
            </a:pPr>
            <a:r>
              <a:rPr lang="en-US" sz="1200" b="0" i="0" u="sng" strike="noStrike" cap="none">
                <a:solidFill>
                  <a:schemeClr val="hlink"/>
                </a:solidFill>
                <a:latin typeface="Source Sans Pro"/>
                <a:ea typeface="Source Sans Pro"/>
                <a:cs typeface="Source Sans Pro"/>
                <a:sym typeface="Source Sans Pro"/>
                <a:hlinkClick r:id="rId3"/>
              </a:rPr>
              <a:t>Brief </a:t>
            </a:r>
            <a:endParaRPr sz="1200" b="0" i="0" u="none" strike="noStrike" cap="none">
              <a:solidFill>
                <a:srgbClr val="000000"/>
              </a:solidFill>
              <a:latin typeface="Source Sans Pro"/>
              <a:ea typeface="Source Sans Pro"/>
              <a:cs typeface="Source Sans Pro"/>
              <a:sym typeface="Source Sans Pro"/>
            </a:endParaRPr>
          </a:p>
        </p:txBody>
      </p:sp>
      <p:sp>
        <p:nvSpPr>
          <p:cNvPr id="598" name="Google Shape;598;g14a396a5646_3_3"/>
          <p:cNvSpPr txBox="1"/>
          <p:nvPr/>
        </p:nvSpPr>
        <p:spPr>
          <a:xfrm>
            <a:off x="419100" y="6408650"/>
            <a:ext cx="2723400" cy="276900"/>
          </a:xfrm>
          <a:prstGeom prst="rect">
            <a:avLst/>
          </a:prstGeom>
          <a:noFill/>
          <a:ln>
            <a:noFill/>
          </a:ln>
        </p:spPr>
        <p:txBody>
          <a:bodyPr spcFirstLastPara="1" wrap="square" lIns="0"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747C74"/>
                </a:solidFill>
                <a:latin typeface="Source Sans Pro"/>
                <a:ea typeface="Source Sans Pro"/>
                <a:cs typeface="Source Sans Pro"/>
                <a:sym typeface="Source Sans Pro"/>
              </a:rPr>
              <a:t>08-23 Sprint 9 Demo</a:t>
            </a:r>
            <a:endParaRPr sz="1800" b="0" i="0" u="none" strike="noStrike" cap="none">
              <a:solidFill>
                <a:srgbClr val="747C74"/>
              </a:solidFill>
              <a:latin typeface="Calibri"/>
              <a:ea typeface="Calibri"/>
              <a:cs typeface="Calibri"/>
              <a:sym typeface="Calibri"/>
            </a:endParaRPr>
          </a:p>
        </p:txBody>
      </p:sp>
      <p:sp>
        <p:nvSpPr>
          <p:cNvPr id="599" name="Google Shape;599;g14a396a5646_3_3"/>
          <p:cNvSpPr txBox="1"/>
          <p:nvPr/>
        </p:nvSpPr>
        <p:spPr>
          <a:xfrm>
            <a:off x="429768" y="2834640"/>
            <a:ext cx="4313100" cy="3252000"/>
          </a:xfrm>
          <a:prstGeom prst="rect">
            <a:avLst/>
          </a:prstGeom>
          <a:noFill/>
          <a:ln>
            <a:noFill/>
          </a:ln>
        </p:spPr>
        <p:txBody>
          <a:bodyPr spcFirstLastPara="1" wrap="square" lIns="91425" tIns="45700" rIns="91425" bIns="45700" anchor="t" anchorCtr="0">
            <a:normAutofit/>
          </a:bodyPr>
          <a:lstStyle/>
          <a:p>
            <a:pPr marL="139700" marR="0" lvl="0" indent="0" algn="l" rtl="0">
              <a:lnSpc>
                <a:spcPct val="90000"/>
              </a:lnSpc>
              <a:spcBef>
                <a:spcPts val="1000"/>
              </a:spcBef>
              <a:spcAft>
                <a:spcPts val="0"/>
              </a:spcAft>
              <a:buClr>
                <a:schemeClr val="accent2"/>
              </a:buClr>
              <a:buSzPts val="5600"/>
              <a:buFont typeface="Noto Sans Symbols"/>
              <a:buNone/>
            </a:pPr>
            <a:r>
              <a:rPr lang="en-US" sz="1500" b="0" i="0" u="none" strike="noStrike" cap="none">
                <a:solidFill>
                  <a:schemeClr val="dk2"/>
                </a:solidFill>
                <a:latin typeface="PT Serif"/>
                <a:ea typeface="PT Serif"/>
                <a:cs typeface="PT Serif"/>
                <a:sym typeface="PT Serif"/>
              </a:rPr>
              <a:t>Purpose</a:t>
            </a:r>
            <a:endParaRPr sz="1500" b="0" i="0" u="none" strike="noStrike" cap="none">
              <a:solidFill>
                <a:srgbClr val="000000"/>
              </a:solidFill>
              <a:latin typeface="PT Serif"/>
              <a:ea typeface="PT Serif"/>
              <a:cs typeface="PT Serif"/>
              <a:sym typeface="PT Serif"/>
            </a:endParaRPr>
          </a:p>
          <a:p>
            <a:pPr marL="914400" marR="0" lvl="1" indent="-347026" algn="l" rtl="0">
              <a:lnSpc>
                <a:spcPct val="90000"/>
              </a:lnSpc>
              <a:spcBef>
                <a:spcPts val="500"/>
              </a:spcBef>
              <a:spcAft>
                <a:spcPts val="0"/>
              </a:spcAft>
              <a:buClr>
                <a:schemeClr val="accent2"/>
              </a:buClr>
              <a:buSzPts val="1300"/>
              <a:buFont typeface="Noto Sans Symbols"/>
              <a:buChar char="▪"/>
            </a:pPr>
            <a:r>
              <a:rPr lang="en-US" sz="1300" b="0" i="0" u="none" strike="noStrike" cap="none">
                <a:solidFill>
                  <a:schemeClr val="dk2"/>
                </a:solidFill>
                <a:latin typeface="PT Serif"/>
                <a:ea typeface="PT Serif"/>
                <a:cs typeface="PT Serif"/>
                <a:sym typeface="PT Serif"/>
              </a:rPr>
              <a:t>Executive level brief for approval to launch 1095-B MVP </a:t>
            </a:r>
            <a:endParaRPr sz="1300" b="0" i="0" u="none" strike="noStrike" cap="none">
              <a:solidFill>
                <a:schemeClr val="dk2"/>
              </a:solidFill>
              <a:latin typeface="PT Serif"/>
              <a:ea typeface="PT Serif"/>
              <a:cs typeface="PT Serif"/>
              <a:sym typeface="PT Serif"/>
            </a:endParaRPr>
          </a:p>
          <a:p>
            <a:pPr marL="914400" marR="0" lvl="1" indent="-347026" algn="l" rtl="0">
              <a:lnSpc>
                <a:spcPct val="90000"/>
              </a:lnSpc>
              <a:spcBef>
                <a:spcPts val="500"/>
              </a:spcBef>
              <a:spcAft>
                <a:spcPts val="0"/>
              </a:spcAft>
              <a:buClr>
                <a:schemeClr val="accent2"/>
              </a:buClr>
              <a:buSzPts val="1300"/>
              <a:buFont typeface="Noto Sans Symbols"/>
              <a:buChar char="▪"/>
            </a:pPr>
            <a:r>
              <a:rPr lang="en-US" sz="1300" b="0" i="0" u="none" strike="noStrike" cap="none">
                <a:solidFill>
                  <a:schemeClr val="dk2"/>
                </a:solidFill>
                <a:latin typeface="PT Serif"/>
                <a:ea typeface="PT Serif"/>
                <a:cs typeface="PT Serif"/>
                <a:sym typeface="PT Serif"/>
              </a:rPr>
              <a:t>Socialize incident response</a:t>
            </a:r>
            <a:endParaRPr sz="1300" b="0" i="0" u="none" strike="noStrike" cap="none">
              <a:solidFill>
                <a:schemeClr val="dk2"/>
              </a:solidFill>
              <a:latin typeface="PT Serif"/>
              <a:ea typeface="PT Serif"/>
              <a:cs typeface="PT Serif"/>
              <a:sym typeface="PT Serif"/>
            </a:endParaRPr>
          </a:p>
          <a:p>
            <a:pPr marL="914400" marR="0" lvl="1" indent="-347026" algn="l" rtl="0">
              <a:lnSpc>
                <a:spcPct val="90000"/>
              </a:lnSpc>
              <a:spcBef>
                <a:spcPts val="500"/>
              </a:spcBef>
              <a:spcAft>
                <a:spcPts val="0"/>
              </a:spcAft>
              <a:buClr>
                <a:schemeClr val="accent2"/>
              </a:buClr>
              <a:buSzPts val="1300"/>
              <a:buFont typeface="Noto Sans Symbols"/>
              <a:buChar char="▪"/>
            </a:pPr>
            <a:r>
              <a:rPr lang="en-US" sz="1300" b="0" i="0" u="none" strike="noStrike" cap="none">
                <a:solidFill>
                  <a:schemeClr val="dk2"/>
                </a:solidFill>
                <a:latin typeface="PT Serif"/>
                <a:ea typeface="PT Serif"/>
                <a:cs typeface="PT Serif"/>
                <a:sym typeface="PT Serif"/>
              </a:rPr>
              <a:t>Discuss 1095-B opt-in to digital delivery next steps</a:t>
            </a:r>
            <a:endParaRPr sz="1300" b="0" i="0" u="none" strike="noStrike" cap="none">
              <a:solidFill>
                <a:srgbClr val="000000"/>
              </a:solidFill>
              <a:latin typeface="Arial"/>
              <a:ea typeface="Arial"/>
              <a:cs typeface="Arial"/>
              <a:sym typeface="Arial"/>
            </a:endParaRPr>
          </a:p>
          <a:p>
            <a:pPr marL="139700" marR="0" lvl="0" indent="0" algn="l" rtl="0">
              <a:lnSpc>
                <a:spcPct val="90000"/>
              </a:lnSpc>
              <a:spcBef>
                <a:spcPts val="1000"/>
              </a:spcBef>
              <a:spcAft>
                <a:spcPts val="0"/>
              </a:spcAft>
              <a:buClr>
                <a:schemeClr val="accent2"/>
              </a:buClr>
              <a:buSzPts val="5600"/>
              <a:buFont typeface="Noto Sans Symbols"/>
              <a:buNone/>
            </a:pPr>
            <a:r>
              <a:rPr lang="en-US" sz="1500" b="0" i="0" u="none" strike="noStrike" cap="none">
                <a:solidFill>
                  <a:schemeClr val="dk2"/>
                </a:solidFill>
                <a:latin typeface="PT Serif"/>
                <a:ea typeface="PT Serif"/>
                <a:cs typeface="PT Serif"/>
                <a:sym typeface="PT Serif"/>
              </a:rPr>
              <a:t>Artifacts</a:t>
            </a:r>
            <a:endParaRPr sz="1400" b="0" i="0" u="none" strike="noStrike" cap="none">
              <a:solidFill>
                <a:srgbClr val="000000"/>
              </a:solidFill>
              <a:latin typeface="Arial"/>
              <a:ea typeface="Arial"/>
              <a:cs typeface="Arial"/>
              <a:sym typeface="Arial"/>
            </a:endParaRPr>
          </a:p>
          <a:p>
            <a:pPr marL="891538" marR="0" lvl="1" indent="-324166" algn="l" rtl="0">
              <a:lnSpc>
                <a:spcPct val="90000"/>
              </a:lnSpc>
              <a:spcBef>
                <a:spcPts val="500"/>
              </a:spcBef>
              <a:spcAft>
                <a:spcPts val="0"/>
              </a:spcAft>
              <a:buClr>
                <a:schemeClr val="accent2"/>
              </a:buClr>
              <a:buSzPts val="1300"/>
              <a:buFont typeface="Noto Sans Symbols"/>
              <a:buChar char="▪"/>
            </a:pPr>
            <a:r>
              <a:rPr lang="en-US" sz="1300" b="0" i="0" u="none" strike="noStrike" cap="none">
                <a:solidFill>
                  <a:schemeClr val="dk2"/>
                </a:solidFill>
                <a:latin typeface="PT Serif"/>
                <a:ea typeface="PT Serif"/>
                <a:cs typeface="PT Serif"/>
                <a:sym typeface="PT Serif"/>
              </a:rPr>
              <a:t>Brief deck</a:t>
            </a:r>
            <a:endParaRPr sz="1300" b="0" i="0" u="none" strike="noStrike" cap="none">
              <a:solidFill>
                <a:schemeClr val="dk2"/>
              </a:solidFill>
              <a:latin typeface="PT Serif"/>
              <a:ea typeface="PT Serif"/>
              <a:cs typeface="PT Serif"/>
              <a:sym typeface="PT Serif"/>
            </a:endParaRPr>
          </a:p>
          <a:p>
            <a:pPr marL="891538" marR="0" lvl="1" indent="-324166" algn="l" rtl="0">
              <a:lnSpc>
                <a:spcPct val="90000"/>
              </a:lnSpc>
              <a:spcBef>
                <a:spcPts val="500"/>
              </a:spcBef>
              <a:spcAft>
                <a:spcPts val="0"/>
              </a:spcAft>
              <a:buClr>
                <a:schemeClr val="accent2"/>
              </a:buClr>
              <a:buSzPts val="1300"/>
              <a:buFont typeface="Noto Sans Symbols"/>
              <a:buChar char="▪"/>
            </a:pPr>
            <a:r>
              <a:rPr lang="en-US" sz="1300" b="0" i="0" u="none" strike="noStrike" cap="none">
                <a:solidFill>
                  <a:schemeClr val="dk2"/>
                </a:solidFill>
                <a:latin typeface="PT Serif"/>
                <a:ea typeface="PT Serif"/>
                <a:cs typeface="PT Serif"/>
                <a:sym typeface="PT Serif"/>
              </a:rPr>
              <a:t>Business case request for ES work required for opt-in </a:t>
            </a:r>
            <a:endParaRPr sz="1300" b="0" i="0" u="none" strike="noStrike" cap="none">
              <a:solidFill>
                <a:schemeClr val="dk2"/>
              </a:solidFill>
              <a:latin typeface="PT Serif"/>
              <a:ea typeface="PT Serif"/>
              <a:cs typeface="PT Serif"/>
              <a:sym typeface="PT Serif"/>
            </a:endParaRPr>
          </a:p>
        </p:txBody>
      </p:sp>
      <p:pic>
        <p:nvPicPr>
          <p:cNvPr id="600" name="Google Shape;600;g14a396a5646_3_3"/>
          <p:cNvPicPr preferRelativeResize="0"/>
          <p:nvPr/>
        </p:nvPicPr>
        <p:blipFill rotWithShape="1">
          <a:blip r:embed="rId4">
            <a:alphaModFix/>
          </a:blip>
          <a:srcRect/>
          <a:stretch/>
        </p:blipFill>
        <p:spPr>
          <a:xfrm>
            <a:off x="5305825" y="2095263"/>
            <a:ext cx="6564626" cy="3638374"/>
          </a:xfrm>
          <a:prstGeom prst="rect">
            <a:avLst/>
          </a:prstGeom>
          <a:noFill/>
          <a:ln>
            <a:noFill/>
          </a:ln>
        </p:spPr>
      </p:pic>
      <p:sp>
        <p:nvSpPr>
          <p:cNvPr id="601" name="Google Shape;601;g14a396a5646_3_3"/>
          <p:cNvSpPr txBox="1"/>
          <p:nvPr/>
        </p:nvSpPr>
        <p:spPr>
          <a:xfrm>
            <a:off x="420624" y="1773936"/>
            <a:ext cx="4414200" cy="5817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sng" strike="noStrike" cap="none">
                <a:solidFill>
                  <a:schemeClr val="hlink"/>
                </a:solidFill>
                <a:latin typeface="PT Serif"/>
                <a:ea typeface="PT Serif"/>
                <a:cs typeface="PT Serif"/>
                <a:sym typeface="PT Serif"/>
                <a:hlinkClick r:id="rId5"/>
              </a:rPr>
              <a:t>User Story</a:t>
            </a:r>
            <a:r>
              <a:rPr lang="en-US" sz="1200" b="0" i="0" u="none" strike="noStrike" cap="none">
                <a:solidFill>
                  <a:schemeClr val="dk1"/>
                </a:solidFill>
                <a:latin typeface="PT Serif"/>
                <a:ea typeface="PT Serif"/>
                <a:cs typeface="PT Serif"/>
                <a:sym typeface="PT Serif"/>
              </a:rPr>
              <a:t>: </a:t>
            </a:r>
            <a:r>
              <a:rPr lang="en-US" sz="1200" b="0" i="0" u="none" strike="noStrike" cap="none">
                <a:solidFill>
                  <a:srgbClr val="8F8F8F"/>
                </a:solidFill>
                <a:latin typeface="PT Serif"/>
                <a:ea typeface="PT Serif"/>
                <a:cs typeface="PT Serif"/>
                <a:sym typeface="PT Serif"/>
              </a:rPr>
              <a:t>Business owner engagement</a:t>
            </a:r>
            <a:endParaRPr sz="1200" b="0" i="0" u="none" strike="noStrike" cap="none">
              <a:solidFill>
                <a:srgbClr val="8F8F8F"/>
              </a:solidFill>
              <a:latin typeface="Arial"/>
              <a:ea typeface="Arial"/>
              <a:cs typeface="Arial"/>
              <a:sym typeface="Arial"/>
            </a:endParaRPr>
          </a:p>
          <a:p>
            <a:pPr marL="0" marR="0" lvl="0" indent="0" algn="l" rtl="0">
              <a:lnSpc>
                <a:spcPct val="114999"/>
              </a:lnSpc>
              <a:spcBef>
                <a:spcPts val="0"/>
              </a:spcBef>
              <a:spcAft>
                <a:spcPts val="0"/>
              </a:spcAft>
              <a:buClr>
                <a:srgbClr val="000000"/>
              </a:buClr>
              <a:buSzPts val="1200"/>
              <a:buFont typeface="Arial"/>
              <a:buNone/>
            </a:pPr>
            <a:r>
              <a:rPr lang="en-US" sz="1200" b="0" i="0" u="sng" strike="noStrike" cap="none">
                <a:solidFill>
                  <a:schemeClr val="hlink"/>
                </a:solidFill>
                <a:latin typeface="PT Serif"/>
                <a:ea typeface="PT Serif"/>
                <a:cs typeface="PT Serif"/>
                <a:sym typeface="PT Serif"/>
                <a:hlinkClick r:id="rId6"/>
              </a:rPr>
              <a:t>User Story</a:t>
            </a:r>
            <a:r>
              <a:rPr lang="en-US" sz="1200" b="0" i="0" u="none" strike="noStrike" cap="none">
                <a:solidFill>
                  <a:schemeClr val="dk1"/>
                </a:solidFill>
                <a:latin typeface="PT Serif"/>
                <a:ea typeface="PT Serif"/>
                <a:cs typeface="PT Serif"/>
                <a:sym typeface="PT Serif"/>
              </a:rPr>
              <a:t>: </a:t>
            </a:r>
            <a:r>
              <a:rPr lang="en-US" sz="1200" b="0" i="0" u="none" strike="noStrike" cap="none">
                <a:solidFill>
                  <a:srgbClr val="8F8F8F"/>
                </a:solidFill>
                <a:latin typeface="PT Serif"/>
                <a:ea typeface="PT Serif"/>
                <a:cs typeface="PT Serif"/>
                <a:sym typeface="PT Serif"/>
              </a:rPr>
              <a:t>PM team to monitor for HEC approval of 1095-B MVP and opt-in designs</a:t>
            </a:r>
            <a:endParaRPr sz="1200" b="0" i="0" u="none" strike="noStrike" cap="none">
              <a:solidFill>
                <a:srgbClr val="000000"/>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06"/>
        <p:cNvGrpSpPr/>
        <p:nvPr/>
      </p:nvGrpSpPr>
      <p:grpSpPr>
        <a:xfrm>
          <a:off x="0" y="0"/>
          <a:ext cx="0" cy="0"/>
          <a:chOff x="0" y="0"/>
          <a:chExt cx="0" cy="0"/>
        </a:xfrm>
      </p:grpSpPr>
      <p:cxnSp>
        <p:nvCxnSpPr>
          <p:cNvPr id="607" name="Google Shape;607;p27"/>
          <p:cNvCxnSpPr/>
          <p:nvPr/>
        </p:nvCxnSpPr>
        <p:spPr>
          <a:xfrm rot="10800000">
            <a:off x="8694795" y="2255100"/>
            <a:ext cx="0" cy="335700"/>
          </a:xfrm>
          <a:prstGeom prst="straightConnector1">
            <a:avLst/>
          </a:prstGeom>
          <a:noFill/>
          <a:ln w="9525" cap="flat" cmpd="sng">
            <a:solidFill>
              <a:schemeClr val="lt1"/>
            </a:solidFill>
            <a:prstDash val="solid"/>
            <a:miter lim="800000"/>
            <a:headEnd type="none" w="sm" len="sm"/>
            <a:tailEnd type="none" w="sm" len="sm"/>
          </a:ln>
        </p:spPr>
      </p:cxnSp>
      <p:cxnSp>
        <p:nvCxnSpPr>
          <p:cNvPr id="608" name="Google Shape;608;p27"/>
          <p:cNvCxnSpPr/>
          <p:nvPr/>
        </p:nvCxnSpPr>
        <p:spPr>
          <a:xfrm rot="10800000">
            <a:off x="2704628" y="2255100"/>
            <a:ext cx="0" cy="335700"/>
          </a:xfrm>
          <a:prstGeom prst="straightConnector1">
            <a:avLst/>
          </a:prstGeom>
          <a:noFill/>
          <a:ln w="9525" cap="flat" cmpd="sng">
            <a:solidFill>
              <a:schemeClr val="lt1"/>
            </a:solidFill>
            <a:prstDash val="solid"/>
            <a:miter lim="800000"/>
            <a:headEnd type="none" w="sm" len="sm"/>
            <a:tailEnd type="none" w="sm" len="sm"/>
          </a:ln>
        </p:spPr>
      </p:cxnSp>
      <p:sp>
        <p:nvSpPr>
          <p:cNvPr id="609" name="Google Shape;609;p27"/>
          <p:cNvSpPr txBox="1"/>
          <p:nvPr/>
        </p:nvSpPr>
        <p:spPr>
          <a:xfrm>
            <a:off x="11474969" y="6356350"/>
            <a:ext cx="4062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A8A8A"/>
              </a:buClr>
              <a:buSzPts val="1200"/>
              <a:buFont typeface="Arial"/>
              <a:buNone/>
            </a:pPr>
            <a:fld id="{00000000-1234-1234-1234-123412341234}" type="slidenum">
              <a:rPr lang="en-US" sz="1200" b="0" i="0" u="none" strike="noStrike" cap="none">
                <a:solidFill>
                  <a:srgbClr val="8A8A8A"/>
                </a:solidFill>
                <a:latin typeface="Source Sans Pro"/>
                <a:ea typeface="Source Sans Pro"/>
                <a:cs typeface="Source Sans Pro"/>
                <a:sym typeface="Source Sans Pro"/>
              </a:rPr>
              <a:t>15</a:t>
            </a:fld>
            <a:endParaRPr sz="1200" b="0" i="0" u="none" strike="noStrike" cap="none">
              <a:solidFill>
                <a:srgbClr val="8A8A8A"/>
              </a:solidFill>
              <a:latin typeface="Source Sans Pro"/>
              <a:ea typeface="Source Sans Pro"/>
              <a:cs typeface="Source Sans Pro"/>
              <a:sym typeface="Source Sans Pro"/>
            </a:endParaRPr>
          </a:p>
        </p:txBody>
      </p:sp>
      <p:sp>
        <p:nvSpPr>
          <p:cNvPr id="610" name="Google Shape;610;p27"/>
          <p:cNvSpPr txBox="1"/>
          <p:nvPr/>
        </p:nvSpPr>
        <p:spPr>
          <a:xfrm>
            <a:off x="406690" y="711050"/>
            <a:ext cx="10993200" cy="10086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n-US" sz="2800" b="0" i="0" u="none" strike="noStrike" cap="none">
                <a:solidFill>
                  <a:schemeClr val="dk1"/>
                </a:solidFill>
                <a:latin typeface="PT Serif"/>
                <a:ea typeface="PT Serif"/>
                <a:cs typeface="PT Serif"/>
                <a:sym typeface="PT Serif"/>
              </a:rPr>
              <a:t>Other updates</a:t>
            </a:r>
            <a:endParaRPr sz="2800" b="0" i="0" u="none" strike="noStrike" cap="none">
              <a:solidFill>
                <a:schemeClr val="dk1"/>
              </a:solidFill>
              <a:latin typeface="PT Serif"/>
              <a:ea typeface="PT Serif"/>
              <a:cs typeface="PT Serif"/>
              <a:sym typeface="PT Serif"/>
            </a:endParaRPr>
          </a:p>
        </p:txBody>
      </p:sp>
      <p:sp>
        <p:nvSpPr>
          <p:cNvPr id="611" name="Google Shape;611;p27"/>
          <p:cNvSpPr/>
          <p:nvPr/>
        </p:nvSpPr>
        <p:spPr>
          <a:xfrm>
            <a:off x="410431" y="313703"/>
            <a:ext cx="255000" cy="263100"/>
          </a:xfrm>
          <a:prstGeom prst="ellipse">
            <a:avLst/>
          </a:prstGeom>
          <a:solidFill>
            <a:srgbClr val="014479"/>
          </a:solidFill>
          <a:ln>
            <a:noFill/>
          </a:ln>
        </p:spPr>
        <p:txBody>
          <a:bodyPr spcFirstLastPara="1" wrap="square" lIns="0" tIns="0" rIns="0" bIns="0" anchor="ctr" anchorCtr="1">
            <a:noAutofit/>
          </a:bodyPr>
          <a:lstStyle/>
          <a:p>
            <a:pPr marL="0" marR="0" lvl="0" indent="0" algn="ctr" rtl="0">
              <a:lnSpc>
                <a:spcPct val="100000"/>
              </a:lnSpc>
              <a:spcBef>
                <a:spcPts val="0"/>
              </a:spcBef>
              <a:spcAft>
                <a:spcPts val="0"/>
              </a:spcAft>
              <a:buClr>
                <a:srgbClr val="FFFFFF"/>
              </a:buClr>
              <a:buSzPts val="3600"/>
              <a:buFont typeface="PT Serif"/>
              <a:buNone/>
            </a:pPr>
            <a:r>
              <a:rPr lang="en-US" sz="1200" b="0" i="0" u="none" strike="noStrike" cap="none">
                <a:solidFill>
                  <a:srgbClr val="FFFFFF"/>
                </a:solidFill>
                <a:latin typeface="PT Serif"/>
                <a:ea typeface="PT Serif"/>
                <a:cs typeface="PT Serif"/>
                <a:sym typeface="PT Serif"/>
              </a:rPr>
              <a:t>D</a:t>
            </a:r>
            <a:endParaRPr sz="1400" b="0" i="0" u="none" strike="noStrike" cap="none">
              <a:solidFill>
                <a:srgbClr val="000000"/>
              </a:solidFill>
              <a:latin typeface="Arial"/>
              <a:ea typeface="Arial"/>
              <a:cs typeface="Arial"/>
              <a:sym typeface="Arial"/>
            </a:endParaRPr>
          </a:p>
        </p:txBody>
      </p:sp>
      <p:sp>
        <p:nvSpPr>
          <p:cNvPr id="612" name="Google Shape;612;p27"/>
          <p:cNvSpPr txBox="1"/>
          <p:nvPr/>
        </p:nvSpPr>
        <p:spPr>
          <a:xfrm>
            <a:off x="8917360" y="6408650"/>
            <a:ext cx="2723400" cy="276900"/>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200"/>
              <a:buFont typeface="Arial"/>
              <a:buNone/>
            </a:pPr>
            <a:r>
              <a:rPr lang="en-US" sz="1200" b="0" i="0" u="none" strike="noStrike" cap="none">
                <a:solidFill>
                  <a:srgbClr val="747C74"/>
                </a:solidFill>
                <a:latin typeface="Source Sans Pro"/>
                <a:ea typeface="Source Sans Pro"/>
                <a:cs typeface="Source Sans Pro"/>
                <a:sym typeface="Source Sans Pro"/>
              </a:rPr>
              <a:t>1095-N</a:t>
            </a:r>
            <a:endParaRPr sz="1400" b="0" i="0" u="none" strike="noStrike" cap="none">
              <a:solidFill>
                <a:srgbClr val="000000"/>
              </a:solidFill>
              <a:latin typeface="Arial"/>
              <a:ea typeface="Arial"/>
              <a:cs typeface="Arial"/>
              <a:sym typeface="Arial"/>
            </a:endParaRPr>
          </a:p>
        </p:txBody>
      </p:sp>
      <p:sp>
        <p:nvSpPr>
          <p:cNvPr id="613" name="Google Shape;613;p27"/>
          <p:cNvSpPr txBox="1"/>
          <p:nvPr/>
        </p:nvSpPr>
        <p:spPr>
          <a:xfrm>
            <a:off x="8425546" y="6109251"/>
            <a:ext cx="3444900" cy="276900"/>
          </a:xfrm>
          <a:prstGeom prst="rect">
            <a:avLst/>
          </a:prstGeom>
          <a:noFill/>
          <a:ln>
            <a:noFill/>
          </a:ln>
        </p:spPr>
        <p:txBody>
          <a:bodyPr spcFirstLastPara="1" wrap="square" lIns="91425" tIns="45700" rIns="91425" bIns="45700" anchor="t" anchorCtr="0">
            <a:spAutoFit/>
          </a:bodyPr>
          <a:lstStyle/>
          <a:p>
            <a:pPr marL="0" marR="0" lvl="1" indent="0" algn="r" rtl="0">
              <a:lnSpc>
                <a:spcPct val="100000"/>
              </a:lnSpc>
              <a:spcBef>
                <a:spcPts val="0"/>
              </a:spcBef>
              <a:spcAft>
                <a:spcPts val="0"/>
              </a:spcAft>
              <a:buClr>
                <a:srgbClr val="000000"/>
              </a:buClr>
              <a:buSzPts val="1200"/>
              <a:buFont typeface="Arial"/>
              <a:buNone/>
            </a:pPr>
            <a:r>
              <a:rPr lang="en-US" sz="1200" b="0" i="0" u="sng" strike="noStrike" cap="none">
                <a:solidFill>
                  <a:schemeClr val="hlink"/>
                </a:solidFill>
                <a:latin typeface="Source Sans Pro"/>
                <a:ea typeface="Source Sans Pro"/>
                <a:cs typeface="Source Sans Pro"/>
                <a:sym typeface="Source Sans Pro"/>
                <a:hlinkClick r:id="rId3"/>
              </a:rPr>
              <a:t>SPA Translations</a:t>
            </a:r>
            <a:r>
              <a:rPr lang="en-US" sz="1200" b="0" i="0" u="none" strike="noStrike" cap="none">
                <a:solidFill>
                  <a:srgbClr val="000000"/>
                </a:solidFill>
                <a:latin typeface="Source Sans Pro"/>
                <a:ea typeface="Source Sans Pro"/>
                <a:cs typeface="Source Sans Pro"/>
                <a:sym typeface="Source Sans Pro"/>
              </a:rPr>
              <a:t>; </a:t>
            </a:r>
            <a:r>
              <a:rPr lang="en-US" sz="1200" b="0" i="0" u="sng" strike="noStrike" cap="none">
                <a:solidFill>
                  <a:schemeClr val="hlink"/>
                </a:solidFill>
                <a:latin typeface="Source Sans Pro"/>
                <a:ea typeface="Source Sans Pro"/>
                <a:cs typeface="Source Sans Pro"/>
                <a:sym typeface="Source Sans Pro"/>
                <a:hlinkClick r:id="rId4"/>
              </a:rPr>
              <a:t>1095-B read.me</a:t>
            </a:r>
            <a:r>
              <a:rPr lang="en-US" sz="1200" b="0" i="0" u="none" strike="noStrike" cap="none">
                <a:solidFill>
                  <a:srgbClr val="000000"/>
                </a:solidFill>
                <a:latin typeface="Source Sans Pro"/>
                <a:ea typeface="Source Sans Pro"/>
                <a:cs typeface="Source Sans Pro"/>
                <a:sym typeface="Source Sans Pro"/>
              </a:rPr>
              <a:t> </a:t>
            </a:r>
            <a:endParaRPr sz="1200" b="0" i="0" u="none" strike="noStrike" cap="none">
              <a:solidFill>
                <a:srgbClr val="000000"/>
              </a:solidFill>
              <a:latin typeface="Source Sans Pro"/>
              <a:ea typeface="Source Sans Pro"/>
              <a:cs typeface="Source Sans Pro"/>
              <a:sym typeface="Source Sans Pro"/>
            </a:endParaRPr>
          </a:p>
        </p:txBody>
      </p:sp>
      <p:sp>
        <p:nvSpPr>
          <p:cNvPr id="614" name="Google Shape;614;p27"/>
          <p:cNvSpPr txBox="1"/>
          <p:nvPr/>
        </p:nvSpPr>
        <p:spPr>
          <a:xfrm>
            <a:off x="429775" y="2834640"/>
            <a:ext cx="4313100" cy="2968028"/>
          </a:xfrm>
          <a:prstGeom prst="rect">
            <a:avLst/>
          </a:prstGeom>
          <a:noFill/>
          <a:ln>
            <a:noFill/>
          </a:ln>
        </p:spPr>
        <p:txBody>
          <a:bodyPr spcFirstLastPara="1" wrap="square" lIns="91425" tIns="45700" rIns="91425" bIns="45700" anchor="t" anchorCtr="0">
            <a:normAutofit/>
          </a:bodyPr>
          <a:lstStyle/>
          <a:p>
            <a:pPr marL="444500" marR="0" lvl="0" indent="-285750" algn="l" rtl="0">
              <a:lnSpc>
                <a:spcPct val="90000"/>
              </a:lnSpc>
              <a:spcBef>
                <a:spcPts val="1000"/>
              </a:spcBef>
              <a:spcAft>
                <a:spcPts val="0"/>
              </a:spcAft>
              <a:buClr>
                <a:schemeClr val="accent2"/>
              </a:buClr>
              <a:buSzPts val="1430"/>
              <a:buFont typeface="Noto Sans Symbols"/>
              <a:buChar char="▪"/>
            </a:pPr>
            <a:r>
              <a:rPr lang="en-US" sz="1300" b="0" i="0" u="none" strike="noStrike" cap="none">
                <a:solidFill>
                  <a:schemeClr val="dk2"/>
                </a:solidFill>
                <a:latin typeface="PT Serif"/>
                <a:ea typeface="PT Serif"/>
                <a:cs typeface="PT Serif"/>
                <a:sym typeface="PT Serif"/>
              </a:rPr>
              <a:t>Updating radio button type</a:t>
            </a:r>
            <a:endParaRPr/>
          </a:p>
          <a:p>
            <a:pPr marL="158750" marR="0" lvl="0" indent="0" algn="l" rtl="0">
              <a:lnSpc>
                <a:spcPct val="90000"/>
              </a:lnSpc>
              <a:spcBef>
                <a:spcPts val="1000"/>
              </a:spcBef>
              <a:spcAft>
                <a:spcPts val="0"/>
              </a:spcAft>
              <a:buNone/>
            </a:pPr>
            <a:r>
              <a:rPr lang="en-US" sz="1300" b="0" i="0" u="none" strike="noStrike" cap="none">
                <a:solidFill>
                  <a:schemeClr val="dk2"/>
                </a:solidFill>
                <a:latin typeface="PT Serif"/>
                <a:ea typeface="PT Serif"/>
                <a:cs typeface="PT Serif"/>
                <a:sym typeface="PT Serif"/>
              </a:rPr>
              <a:t>	*</a:t>
            </a:r>
            <a:r>
              <a:rPr lang="en-US" sz="1300" b="0" i="1" u="none" strike="noStrike" cap="none">
                <a:solidFill>
                  <a:schemeClr val="dk2"/>
                </a:solidFill>
                <a:latin typeface="PT Serif"/>
                <a:ea typeface="PT Serif"/>
                <a:cs typeface="PT Serif"/>
                <a:sym typeface="PT Serif"/>
              </a:rPr>
              <a:t>Previous version is now deprecated</a:t>
            </a:r>
            <a:endParaRPr sz="1300" b="0" i="1" u="none" strike="noStrike" cap="none">
              <a:solidFill>
                <a:schemeClr val="dk2"/>
              </a:solidFill>
              <a:latin typeface="PT Serif"/>
              <a:ea typeface="PT Serif"/>
              <a:cs typeface="PT Serif"/>
              <a:sym typeface="PT Serif"/>
            </a:endParaRPr>
          </a:p>
          <a:p>
            <a:pPr marL="444500" marR="0" lvl="0" indent="-285750" algn="l" rtl="0">
              <a:lnSpc>
                <a:spcPct val="90000"/>
              </a:lnSpc>
              <a:spcBef>
                <a:spcPts val="1000"/>
              </a:spcBef>
              <a:spcAft>
                <a:spcPts val="0"/>
              </a:spcAft>
              <a:buClr>
                <a:schemeClr val="accent2"/>
              </a:buClr>
              <a:buSzPts val="1430"/>
              <a:buFont typeface="Noto Sans Symbols"/>
              <a:buChar char="▪"/>
            </a:pPr>
            <a:r>
              <a:rPr lang="en-US" sz="1300" b="0" i="0" u="sng" strike="noStrike" cap="none">
                <a:solidFill>
                  <a:schemeClr val="hlink"/>
                </a:solidFill>
                <a:latin typeface="PT Serif"/>
                <a:ea typeface="PT Serif"/>
                <a:cs typeface="PT Serif"/>
                <a:sym typeface="PT Serif"/>
                <a:hlinkClick r:id="rId3"/>
              </a:rPr>
              <a:t>Spanish translation</a:t>
            </a:r>
            <a:r>
              <a:rPr lang="en-US" sz="1300" b="0" i="0" u="none" strike="noStrike" cap="none">
                <a:solidFill>
                  <a:schemeClr val="dk2"/>
                </a:solidFill>
                <a:latin typeface="PT Serif"/>
                <a:ea typeface="PT Serif"/>
                <a:cs typeface="PT Serif"/>
                <a:sym typeface="PT Serif"/>
              </a:rPr>
              <a:t> of HEC call center documents is back from the State Department</a:t>
            </a:r>
            <a:endParaRPr sz="1300" b="0" i="0" u="none" strike="noStrike" cap="none">
              <a:solidFill>
                <a:srgbClr val="000000"/>
              </a:solidFill>
              <a:latin typeface="PT Serif"/>
              <a:ea typeface="PT Serif"/>
              <a:cs typeface="PT Serif"/>
              <a:sym typeface="PT Serif"/>
            </a:endParaRPr>
          </a:p>
          <a:p>
            <a:pPr marL="450850" marR="0" lvl="0" indent="-285750" algn="l" rtl="0">
              <a:lnSpc>
                <a:spcPct val="90000"/>
              </a:lnSpc>
              <a:spcBef>
                <a:spcPts val="1000"/>
              </a:spcBef>
              <a:spcAft>
                <a:spcPts val="0"/>
              </a:spcAft>
              <a:buClr>
                <a:schemeClr val="accent2"/>
              </a:buClr>
              <a:buSzPts val="1430"/>
              <a:buFont typeface="Noto Sans Symbols"/>
              <a:buChar char="▪"/>
            </a:pPr>
            <a:r>
              <a:rPr lang="en-US" sz="1300" b="0" i="0" u="none" strike="noStrike" cap="none">
                <a:solidFill>
                  <a:schemeClr val="dk2"/>
                </a:solidFill>
                <a:latin typeface="PT Serif"/>
                <a:ea typeface="PT Serif"/>
                <a:cs typeface="PT Serif"/>
                <a:sym typeface="PT Serif"/>
              </a:rPr>
              <a:t>Coordinating with Analytics team to get </a:t>
            </a:r>
            <a:r>
              <a:rPr lang="en-US" sz="1300" b="0" i="0" u="sng" strike="noStrike" cap="none">
                <a:solidFill>
                  <a:schemeClr val="hlink"/>
                </a:solidFill>
                <a:latin typeface="PT Serif"/>
                <a:ea typeface="PT Serif"/>
                <a:cs typeface="PT Serif"/>
                <a:sym typeface="PT Serif"/>
                <a:hlinkClick r:id="rId5"/>
              </a:rPr>
              <a:t>1095-B instrumented</a:t>
            </a:r>
            <a:endParaRPr sz="1300" b="0" i="0" u="none" strike="noStrike" cap="none">
              <a:solidFill>
                <a:schemeClr val="dk2"/>
              </a:solidFill>
              <a:latin typeface="PT Serif"/>
              <a:ea typeface="PT Serif"/>
              <a:cs typeface="PT Serif"/>
              <a:sym typeface="PT Serif"/>
            </a:endParaRPr>
          </a:p>
          <a:p>
            <a:pPr marL="450850" marR="0" lvl="0" indent="-285750" algn="l" rtl="0">
              <a:lnSpc>
                <a:spcPct val="90000"/>
              </a:lnSpc>
              <a:spcBef>
                <a:spcPts val="1000"/>
              </a:spcBef>
              <a:spcAft>
                <a:spcPts val="0"/>
              </a:spcAft>
              <a:buClr>
                <a:schemeClr val="accent2"/>
              </a:buClr>
              <a:buSzPts val="1430"/>
              <a:buFont typeface="Noto Sans Symbols"/>
              <a:buChar char="▪"/>
            </a:pPr>
            <a:r>
              <a:rPr lang="en-US" sz="1300" b="0" i="0" u="sng" strike="noStrike" cap="none">
                <a:solidFill>
                  <a:schemeClr val="hlink"/>
                </a:solidFill>
                <a:latin typeface="PT Serif"/>
                <a:ea typeface="PT Serif"/>
                <a:cs typeface="PT Serif"/>
                <a:sym typeface="PT Serif"/>
                <a:hlinkClick r:id="rId6"/>
              </a:rPr>
              <a:t>Draft research plan for UAT</a:t>
            </a:r>
            <a:endParaRPr sz="1300" b="0" i="0" u="none" strike="noStrike" cap="none">
              <a:solidFill>
                <a:schemeClr val="dk2"/>
              </a:solidFill>
              <a:latin typeface="PT Serif"/>
              <a:ea typeface="PT Serif"/>
              <a:cs typeface="PT Serif"/>
              <a:sym typeface="PT Serif"/>
            </a:endParaRPr>
          </a:p>
          <a:p>
            <a:pPr marL="450850" marR="0" lvl="0" indent="-285750" algn="l" rtl="0">
              <a:lnSpc>
                <a:spcPct val="90000"/>
              </a:lnSpc>
              <a:spcBef>
                <a:spcPts val="1000"/>
              </a:spcBef>
              <a:spcAft>
                <a:spcPts val="1000"/>
              </a:spcAft>
              <a:buClr>
                <a:schemeClr val="accent2"/>
              </a:buClr>
              <a:buSzPts val="1430"/>
              <a:buFont typeface="Noto Sans Symbols"/>
              <a:buChar char="▪"/>
            </a:pPr>
            <a:r>
              <a:rPr lang="en-US" sz="1300" b="0" i="0" u="none" strike="noStrike" cap="none">
                <a:solidFill>
                  <a:srgbClr val="000000"/>
                </a:solidFill>
                <a:latin typeface="PT Serif"/>
                <a:ea typeface="PT Serif"/>
                <a:cs typeface="PT Serif"/>
                <a:sym typeface="PT Serif"/>
              </a:rPr>
              <a:t>README and technical documentation for 1095-B is constantly updated in detail for transition to next team</a:t>
            </a:r>
            <a:endParaRPr sz="1300" b="0" i="0" u="none" strike="noStrike" cap="none">
              <a:solidFill>
                <a:srgbClr val="000000"/>
              </a:solidFill>
              <a:latin typeface="PT Serif"/>
              <a:ea typeface="PT Serif"/>
              <a:cs typeface="PT Serif"/>
              <a:sym typeface="PT Serif"/>
            </a:endParaRPr>
          </a:p>
        </p:txBody>
      </p:sp>
      <p:sp>
        <p:nvSpPr>
          <p:cNvPr id="615" name="Google Shape;615;p27"/>
          <p:cNvSpPr txBox="1"/>
          <p:nvPr/>
        </p:nvSpPr>
        <p:spPr>
          <a:xfrm>
            <a:off x="419100" y="6408650"/>
            <a:ext cx="2723400" cy="276900"/>
          </a:xfrm>
          <a:prstGeom prst="rect">
            <a:avLst/>
          </a:prstGeom>
          <a:noFill/>
          <a:ln>
            <a:noFill/>
          </a:ln>
        </p:spPr>
        <p:txBody>
          <a:bodyPr spcFirstLastPara="1" wrap="square" lIns="0"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747C74"/>
                </a:solidFill>
                <a:latin typeface="Source Sans Pro"/>
                <a:ea typeface="Source Sans Pro"/>
                <a:cs typeface="Source Sans Pro"/>
                <a:sym typeface="Source Sans Pro"/>
              </a:rPr>
              <a:t>08-23 Sprint 9 Demo</a:t>
            </a:r>
            <a:endParaRPr sz="1800" b="0" i="0" u="none" strike="noStrike" cap="none">
              <a:solidFill>
                <a:srgbClr val="747C74"/>
              </a:solidFill>
              <a:latin typeface="Calibri"/>
              <a:ea typeface="Calibri"/>
              <a:cs typeface="Calibri"/>
              <a:sym typeface="Calibri"/>
            </a:endParaRPr>
          </a:p>
        </p:txBody>
      </p:sp>
      <p:pic>
        <p:nvPicPr>
          <p:cNvPr id="616" name="Google Shape;616;p27" descr="Screen Shot 2022-08-23 at 12.06.26 PM.png"/>
          <p:cNvPicPr preferRelativeResize="0"/>
          <p:nvPr/>
        </p:nvPicPr>
        <p:blipFill rotWithShape="1">
          <a:blip r:embed="rId7">
            <a:alphaModFix/>
          </a:blip>
          <a:srcRect/>
          <a:stretch/>
        </p:blipFill>
        <p:spPr>
          <a:xfrm>
            <a:off x="6939325" y="261825"/>
            <a:ext cx="4751358" cy="4084801"/>
          </a:xfrm>
          <a:prstGeom prst="rect">
            <a:avLst/>
          </a:prstGeom>
          <a:noFill/>
          <a:ln>
            <a:noFill/>
          </a:ln>
        </p:spPr>
      </p:pic>
      <p:pic>
        <p:nvPicPr>
          <p:cNvPr id="617" name="Google Shape;617;p27" descr="Screen Shot 2022-08-23 at 12.07.27 PM.png"/>
          <p:cNvPicPr preferRelativeResize="0"/>
          <p:nvPr/>
        </p:nvPicPr>
        <p:blipFill rotWithShape="1">
          <a:blip r:embed="rId8">
            <a:alphaModFix/>
          </a:blip>
          <a:srcRect/>
          <a:stretch/>
        </p:blipFill>
        <p:spPr>
          <a:xfrm>
            <a:off x="5903290" y="2255100"/>
            <a:ext cx="3199426" cy="4295674"/>
          </a:xfrm>
          <a:prstGeom prst="rect">
            <a:avLst/>
          </a:prstGeom>
          <a:noFill/>
          <a:ln w="9525" cap="flat" cmpd="sng">
            <a:solidFill>
              <a:schemeClr val="dk2"/>
            </a:solidFill>
            <a:prstDash val="solid"/>
            <a:round/>
            <a:headEnd type="none" w="sm" len="sm"/>
            <a:tailEnd type="none" w="sm" len="sm"/>
          </a:ln>
        </p:spPr>
      </p:pic>
      <p:sp>
        <p:nvSpPr>
          <p:cNvPr id="618" name="Google Shape;618;p27"/>
          <p:cNvSpPr txBox="1"/>
          <p:nvPr/>
        </p:nvSpPr>
        <p:spPr>
          <a:xfrm>
            <a:off x="420624" y="1773936"/>
            <a:ext cx="5588290" cy="103412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sng" strike="noStrike" cap="none">
                <a:solidFill>
                  <a:schemeClr val="hlink"/>
                </a:solidFill>
                <a:latin typeface="PT Serif"/>
                <a:ea typeface="PT Serif"/>
                <a:cs typeface="PT Serif"/>
                <a:sym typeface="PT Serif"/>
                <a:hlinkClick r:id="rId9"/>
              </a:rPr>
              <a:t>User Story</a:t>
            </a:r>
            <a:r>
              <a:rPr lang="en-US" sz="1200" b="0" i="0" u="none" strike="noStrike" cap="none">
                <a:solidFill>
                  <a:schemeClr val="dk1"/>
                </a:solidFill>
                <a:latin typeface="PT Serif"/>
                <a:ea typeface="PT Serif"/>
                <a:cs typeface="PT Serif"/>
                <a:sym typeface="PT Serif"/>
              </a:rPr>
              <a:t>: </a:t>
            </a:r>
            <a:r>
              <a:rPr lang="en-US" sz="1200" b="0" i="0" u="none" strike="noStrike" cap="none">
                <a:solidFill>
                  <a:srgbClr val="8F8F8F"/>
                </a:solidFill>
                <a:latin typeface="PT Serif"/>
                <a:ea typeface="PT Serif"/>
                <a:cs typeface="PT Serif"/>
                <a:sym typeface="PT Serif"/>
              </a:rPr>
              <a:t>Collaboration cycle: Analytics Implementation</a:t>
            </a:r>
            <a:endParaRPr sz="1200" b="0" i="0" u="none" strike="noStrike" cap="none">
              <a:solidFill>
                <a:srgbClr val="8F8F8F"/>
              </a:solidFill>
              <a:latin typeface="Arial"/>
              <a:ea typeface="Arial"/>
              <a:cs typeface="Arial"/>
              <a:sym typeface="Arial"/>
            </a:endParaRPr>
          </a:p>
          <a:p>
            <a:pPr marL="0" marR="0" lvl="0" indent="0" algn="l" rtl="0">
              <a:lnSpc>
                <a:spcPct val="114999"/>
              </a:lnSpc>
              <a:spcBef>
                <a:spcPts val="0"/>
              </a:spcBef>
              <a:spcAft>
                <a:spcPts val="0"/>
              </a:spcAft>
              <a:buClr>
                <a:srgbClr val="000000"/>
              </a:buClr>
              <a:buSzPts val="1200"/>
              <a:buFont typeface="Arial"/>
              <a:buNone/>
            </a:pPr>
            <a:r>
              <a:rPr lang="en-US" sz="1200" b="0" i="0" u="sng" strike="noStrike" cap="none">
                <a:solidFill>
                  <a:schemeClr val="hlink"/>
                </a:solidFill>
                <a:latin typeface="PT Serif"/>
                <a:ea typeface="PT Serif"/>
                <a:cs typeface="PT Serif"/>
                <a:sym typeface="PT Serif"/>
                <a:hlinkClick r:id="rId10"/>
              </a:rPr>
              <a:t>User Story</a:t>
            </a:r>
            <a:r>
              <a:rPr lang="en-US" sz="1200" b="0" i="0" u="none" strike="noStrike" cap="none">
                <a:solidFill>
                  <a:schemeClr val="dk1"/>
                </a:solidFill>
                <a:latin typeface="PT Serif"/>
                <a:ea typeface="PT Serif"/>
                <a:cs typeface="PT Serif"/>
                <a:sym typeface="PT Serif"/>
              </a:rPr>
              <a:t>: </a:t>
            </a:r>
            <a:r>
              <a:rPr lang="en-US" sz="1200" b="0" i="0" u="none" strike="noStrike" cap="none">
                <a:solidFill>
                  <a:srgbClr val="8F8F8F"/>
                </a:solidFill>
                <a:latin typeface="PT Serif"/>
                <a:ea typeface="PT Serif"/>
                <a:cs typeface="PT Serif"/>
                <a:sym typeface="PT Serif"/>
              </a:rPr>
              <a:t>PM to f/u w/ Sitewide on HEC document translations</a:t>
            </a:r>
            <a:endParaRPr sz="1200" b="0" i="0" u="none" strike="noStrike" cap="none">
              <a:solidFill>
                <a:srgbClr val="8F8F8F"/>
              </a:solidFill>
              <a:latin typeface="PT Serif"/>
              <a:ea typeface="PT Serif"/>
              <a:cs typeface="PT Serif"/>
              <a:sym typeface="PT Serif"/>
            </a:endParaRPr>
          </a:p>
          <a:p>
            <a:pPr marL="0" marR="0" lvl="0" indent="0" algn="l" rtl="0">
              <a:lnSpc>
                <a:spcPct val="114999"/>
              </a:lnSpc>
              <a:spcBef>
                <a:spcPts val="0"/>
              </a:spcBef>
              <a:spcAft>
                <a:spcPts val="0"/>
              </a:spcAft>
              <a:buClr>
                <a:srgbClr val="000000"/>
              </a:buClr>
              <a:buSzPts val="1200"/>
              <a:buFont typeface="Arial"/>
              <a:buNone/>
            </a:pPr>
            <a:r>
              <a:rPr lang="en-US" sz="1200" b="0" i="0" u="sng" strike="noStrike" cap="none">
                <a:solidFill>
                  <a:schemeClr val="hlink"/>
                </a:solidFill>
                <a:latin typeface="PT Serif"/>
                <a:ea typeface="PT Serif"/>
                <a:cs typeface="PT Serif"/>
                <a:sym typeface="PT Serif"/>
                <a:hlinkClick r:id="rId11"/>
              </a:rPr>
              <a:t>User Story</a:t>
            </a:r>
            <a:r>
              <a:rPr lang="en-US" sz="1200" b="0" i="0" u="none" strike="noStrike" cap="none">
                <a:solidFill>
                  <a:schemeClr val="dk1"/>
                </a:solidFill>
                <a:latin typeface="PT Serif"/>
                <a:ea typeface="PT Serif"/>
                <a:cs typeface="PT Serif"/>
                <a:sym typeface="PT Serif"/>
              </a:rPr>
              <a:t>: </a:t>
            </a:r>
            <a:r>
              <a:rPr lang="en-US" sz="1200" b="0" i="0" u="none" strike="noStrike" cap="none">
                <a:solidFill>
                  <a:srgbClr val="8F8F8F"/>
                </a:solidFill>
                <a:latin typeface="PT Serif"/>
                <a:ea typeface="PT Serif"/>
                <a:cs typeface="PT Serif"/>
                <a:sym typeface="PT Serif"/>
              </a:rPr>
              <a:t>Draft - Document everything for transition of ownership of 1095-B</a:t>
            </a:r>
            <a:endParaRPr sz="1200" b="0" i="0" u="none" strike="noStrike" cap="none">
              <a:solidFill>
                <a:schemeClr val="dk2"/>
              </a:solidFill>
              <a:latin typeface="PT Serif"/>
              <a:ea typeface="PT Serif"/>
              <a:cs typeface="PT Serif"/>
              <a:sym typeface="PT Serif"/>
            </a:endParaRPr>
          </a:p>
          <a:p>
            <a:pPr marL="0" marR="0" lvl="0" indent="0" algn="l" rtl="0">
              <a:lnSpc>
                <a:spcPct val="114999"/>
              </a:lnSpc>
              <a:spcBef>
                <a:spcPts val="0"/>
              </a:spcBef>
              <a:spcAft>
                <a:spcPts val="0"/>
              </a:spcAft>
              <a:buClr>
                <a:srgbClr val="000000"/>
              </a:buClr>
              <a:buSzPts val="1200"/>
              <a:buFont typeface="Arial"/>
              <a:buNone/>
            </a:pPr>
            <a:r>
              <a:rPr lang="en-US" sz="1200" b="0" i="0" u="sng" strike="noStrike" cap="none">
                <a:solidFill>
                  <a:schemeClr val="hlink"/>
                </a:solidFill>
                <a:latin typeface="PT Serif"/>
                <a:ea typeface="PT Serif"/>
                <a:cs typeface="PT Serif"/>
                <a:sym typeface="PT Serif"/>
                <a:hlinkClick r:id="rId12"/>
              </a:rPr>
              <a:t>User Story</a:t>
            </a:r>
            <a:r>
              <a:rPr lang="en-US" sz="1200" b="0" i="0" u="none" strike="noStrike" cap="none">
                <a:solidFill>
                  <a:schemeClr val="dk1"/>
                </a:solidFill>
                <a:latin typeface="PT Serif"/>
                <a:ea typeface="PT Serif"/>
                <a:cs typeface="PT Serif"/>
                <a:sym typeface="PT Serif"/>
              </a:rPr>
              <a:t>: </a:t>
            </a:r>
            <a:r>
              <a:rPr lang="en-US" sz="1200" b="0" i="0" u="none" strike="noStrike" cap="none">
                <a:solidFill>
                  <a:srgbClr val="8F8F8F"/>
                </a:solidFill>
                <a:latin typeface="PT Serif"/>
                <a:ea typeface="PT Serif"/>
                <a:cs typeface="PT Serif"/>
                <a:sym typeface="PT Serif"/>
              </a:rPr>
              <a:t>Draft - Moderated UAT conversation guide</a:t>
            </a:r>
            <a:endParaRPr sz="1400" b="0" i="0" u="none" strike="noStrike" cap="none">
              <a:solidFill>
                <a:srgbClr val="000000"/>
              </a:solidFill>
              <a:latin typeface="Arial"/>
              <a:ea typeface="Arial"/>
              <a:cs typeface="Arial"/>
              <a:sym typeface="Arial"/>
            </a:endParaRPr>
          </a:p>
          <a:p>
            <a:pPr marL="0" marR="0" lvl="0" indent="0" algn="l" rtl="0">
              <a:lnSpc>
                <a:spcPct val="114999"/>
              </a:lnSpc>
              <a:spcBef>
                <a:spcPts val="0"/>
              </a:spcBef>
              <a:spcAft>
                <a:spcPts val="0"/>
              </a:spcAft>
              <a:buClr>
                <a:srgbClr val="000000"/>
              </a:buClr>
              <a:buSzPts val="1200"/>
              <a:buFont typeface="Arial"/>
              <a:buNone/>
            </a:pPr>
            <a:r>
              <a:rPr lang="en-US" sz="1200" b="0" i="0" u="sng" strike="noStrike" cap="none">
                <a:solidFill>
                  <a:schemeClr val="hlink"/>
                </a:solidFill>
                <a:latin typeface="PT Serif"/>
                <a:ea typeface="PT Serif"/>
                <a:cs typeface="PT Serif"/>
                <a:sym typeface="PT Serif"/>
                <a:hlinkClick r:id="rId13"/>
              </a:rPr>
              <a:t>User Story</a:t>
            </a:r>
            <a:r>
              <a:rPr lang="en-US" sz="1200" b="0" i="0" u="none" strike="noStrike" cap="none">
                <a:solidFill>
                  <a:schemeClr val="dk1"/>
                </a:solidFill>
                <a:latin typeface="PT Serif"/>
                <a:ea typeface="PT Serif"/>
                <a:cs typeface="PT Serif"/>
                <a:sym typeface="PT Serif"/>
              </a:rPr>
              <a:t>: </a:t>
            </a:r>
            <a:r>
              <a:rPr lang="en-US" sz="1200" b="0" i="0" u="none" strike="noStrike" cap="none">
                <a:solidFill>
                  <a:srgbClr val="8F8F8F"/>
                </a:solidFill>
                <a:latin typeface="PT Serif"/>
                <a:ea typeface="PT Serif"/>
                <a:cs typeface="PT Serif"/>
                <a:sym typeface="PT Serif"/>
              </a:rPr>
              <a:t>Draft - Moderated UAT research plan</a:t>
            </a:r>
            <a:endParaRPr sz="1200" b="0" i="0" u="none" strike="noStrike" cap="none">
              <a:solidFill>
                <a:srgbClr val="000000"/>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22"/>
        <p:cNvGrpSpPr/>
        <p:nvPr/>
      </p:nvGrpSpPr>
      <p:grpSpPr>
        <a:xfrm>
          <a:off x="0" y="0"/>
          <a:ext cx="0" cy="0"/>
          <a:chOff x="0" y="0"/>
          <a:chExt cx="0" cy="0"/>
        </a:xfrm>
      </p:grpSpPr>
      <p:sp>
        <p:nvSpPr>
          <p:cNvPr id="623" name="Google Shape;623;p64"/>
          <p:cNvSpPr txBox="1">
            <a:spLocks noGrp="1"/>
          </p:cNvSpPr>
          <p:nvPr>
            <p:ph type="title"/>
          </p:nvPr>
        </p:nvSpPr>
        <p:spPr>
          <a:xfrm>
            <a:off x="402336" y="713232"/>
            <a:ext cx="8057100" cy="13257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3600"/>
              <a:buFont typeface="PT Serif"/>
              <a:buNone/>
            </a:pPr>
            <a:r>
              <a:rPr lang="en-US" sz="2800"/>
              <a:t>Steps to 1095-B MVP launch (1 of 2)</a:t>
            </a:r>
            <a:endParaRPr sz="2800"/>
          </a:p>
        </p:txBody>
      </p:sp>
      <p:graphicFrame>
        <p:nvGraphicFramePr>
          <p:cNvPr id="624" name="Google Shape;624;p64"/>
          <p:cNvGraphicFramePr/>
          <p:nvPr/>
        </p:nvGraphicFramePr>
        <p:xfrm>
          <a:off x="411480" y="1097280"/>
          <a:ext cx="3000000" cy="3000000"/>
        </p:xfrm>
        <a:graphic>
          <a:graphicData uri="http://schemas.openxmlformats.org/drawingml/2006/table">
            <a:tbl>
              <a:tblPr>
                <a:noFill/>
                <a:tableStyleId>{67708BF3-6438-43B8-8AB5-0BD9B60E1F51}</a:tableStyleId>
              </a:tblPr>
              <a:tblGrid>
                <a:gridCol w="1467825">
                  <a:extLst>
                    <a:ext uri="{9D8B030D-6E8A-4147-A177-3AD203B41FA5}">
                      <a16:colId xmlns:a16="http://schemas.microsoft.com/office/drawing/2014/main" val="20000"/>
                    </a:ext>
                  </a:extLst>
                </a:gridCol>
                <a:gridCol w="1342225">
                  <a:extLst>
                    <a:ext uri="{9D8B030D-6E8A-4147-A177-3AD203B41FA5}">
                      <a16:colId xmlns:a16="http://schemas.microsoft.com/office/drawing/2014/main" val="20001"/>
                    </a:ext>
                  </a:extLst>
                </a:gridCol>
                <a:gridCol w="3523525">
                  <a:extLst>
                    <a:ext uri="{9D8B030D-6E8A-4147-A177-3AD203B41FA5}">
                      <a16:colId xmlns:a16="http://schemas.microsoft.com/office/drawing/2014/main" val="20002"/>
                    </a:ext>
                  </a:extLst>
                </a:gridCol>
                <a:gridCol w="859600">
                  <a:extLst>
                    <a:ext uri="{9D8B030D-6E8A-4147-A177-3AD203B41FA5}">
                      <a16:colId xmlns:a16="http://schemas.microsoft.com/office/drawing/2014/main" val="20003"/>
                    </a:ext>
                  </a:extLst>
                </a:gridCol>
                <a:gridCol w="617025">
                  <a:extLst>
                    <a:ext uri="{9D8B030D-6E8A-4147-A177-3AD203B41FA5}">
                      <a16:colId xmlns:a16="http://schemas.microsoft.com/office/drawing/2014/main" val="20004"/>
                    </a:ext>
                  </a:extLst>
                </a:gridCol>
                <a:gridCol w="3549800">
                  <a:extLst>
                    <a:ext uri="{9D8B030D-6E8A-4147-A177-3AD203B41FA5}">
                      <a16:colId xmlns:a16="http://schemas.microsoft.com/office/drawing/2014/main" val="20005"/>
                    </a:ext>
                  </a:extLst>
                </a:gridCol>
              </a:tblGrid>
              <a:tr h="401300">
                <a:tc>
                  <a:txBody>
                    <a:bodyPr/>
                    <a:lstStyle/>
                    <a:p>
                      <a:pPr marL="0" marR="0" lvl="0" indent="0" algn="l" rtl="0">
                        <a:lnSpc>
                          <a:spcPct val="114999"/>
                        </a:lnSpc>
                        <a:spcBef>
                          <a:spcPts val="0"/>
                        </a:spcBef>
                        <a:spcAft>
                          <a:spcPts val="0"/>
                        </a:spcAft>
                        <a:buClr>
                          <a:srgbClr val="000000"/>
                        </a:buClr>
                        <a:buSzPts val="1100"/>
                        <a:buFont typeface="Arial"/>
                        <a:buNone/>
                      </a:pPr>
                      <a:r>
                        <a:rPr lang="en-US" sz="1100" b="1" u="none" strike="noStrike" cap="none">
                          <a:solidFill>
                            <a:schemeClr val="accent1"/>
                          </a:solidFill>
                          <a:latin typeface="Source Sans Pro SemiBold"/>
                          <a:ea typeface="Source Sans Pro SemiBold"/>
                          <a:cs typeface="Source Sans Pro SemiBold"/>
                          <a:sym typeface="Source Sans Pro SemiBold"/>
                        </a:rPr>
                        <a:t>STEP</a:t>
                      </a:r>
                      <a:endParaRPr sz="1400" u="none" strike="noStrike" cap="none"/>
                    </a:p>
                  </a:txBody>
                  <a:tcPr marL="24375" marR="91450" marT="24375" marB="243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14999"/>
                        </a:lnSpc>
                        <a:spcBef>
                          <a:spcPts val="0"/>
                        </a:spcBef>
                        <a:spcAft>
                          <a:spcPts val="0"/>
                        </a:spcAft>
                        <a:buClr>
                          <a:srgbClr val="000000"/>
                        </a:buClr>
                        <a:buSzPts val="1100"/>
                        <a:buFont typeface="Arial"/>
                        <a:buNone/>
                      </a:pPr>
                      <a:r>
                        <a:rPr lang="en-US" sz="1100" b="1" i="0" u="none" strike="noStrike" cap="none">
                          <a:solidFill>
                            <a:schemeClr val="accent1"/>
                          </a:solidFill>
                          <a:latin typeface="Source Sans Pro SemiBold"/>
                          <a:ea typeface="Source Sans Pro SemiBold"/>
                          <a:cs typeface="Source Sans Pro SemiBold"/>
                          <a:sym typeface="Source Sans Pro SemiBold"/>
                        </a:rPr>
                        <a:t>OWNED BY</a:t>
                      </a:r>
                      <a:endParaRPr sz="1400" u="none" strike="noStrike" cap="none"/>
                    </a:p>
                  </a:txBody>
                  <a:tcPr marL="24375" marR="24375" marT="24375" marB="243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14999"/>
                        </a:lnSpc>
                        <a:spcBef>
                          <a:spcPts val="0"/>
                        </a:spcBef>
                        <a:spcAft>
                          <a:spcPts val="0"/>
                        </a:spcAft>
                        <a:buClr>
                          <a:srgbClr val="000000"/>
                        </a:buClr>
                        <a:buSzPts val="1100"/>
                        <a:buFont typeface="Arial"/>
                        <a:buNone/>
                      </a:pPr>
                      <a:r>
                        <a:rPr lang="en-US" sz="1100" b="1" i="0" u="none" strike="noStrike" cap="none">
                          <a:solidFill>
                            <a:schemeClr val="accent1"/>
                          </a:solidFill>
                          <a:latin typeface="Source Sans Pro SemiBold"/>
                          <a:ea typeface="Source Sans Pro SemiBold"/>
                          <a:cs typeface="Source Sans Pro SemiBold"/>
                          <a:sym typeface="Source Sans Pro SemiBold"/>
                        </a:rPr>
                        <a:t>ACTION NEEDED</a:t>
                      </a:r>
                      <a:endParaRPr sz="1100" b="1" i="0" u="none" strike="noStrike" cap="none">
                        <a:solidFill>
                          <a:schemeClr val="accent1"/>
                        </a:solidFill>
                        <a:latin typeface="Source Sans Pro SemiBold"/>
                        <a:ea typeface="Source Sans Pro SemiBold"/>
                        <a:cs typeface="Source Sans Pro SemiBold"/>
                        <a:sym typeface="Source Sans Pro SemiBold"/>
                      </a:endParaRPr>
                    </a:p>
                  </a:txBody>
                  <a:tcPr marL="24375" marR="24375" marT="24375" marB="243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1100" b="1" i="0" u="none" strike="noStrike" cap="none">
                          <a:solidFill>
                            <a:schemeClr val="accent1"/>
                          </a:solidFill>
                          <a:latin typeface="Source Sans Pro SemiBold"/>
                          <a:ea typeface="Source Sans Pro SemiBold"/>
                          <a:cs typeface="Source Sans Pro SemiBold"/>
                          <a:sym typeface="Source Sans Pro SemiBold"/>
                        </a:rPr>
                        <a:t>DATE</a:t>
                      </a:r>
                      <a:endParaRPr sz="1400" u="none" strike="noStrike" cap="none"/>
                    </a:p>
                    <a:p>
                      <a:pPr marL="0" marR="0" lvl="0" indent="0" algn="l" rtl="0">
                        <a:lnSpc>
                          <a:spcPct val="100000"/>
                        </a:lnSpc>
                        <a:spcBef>
                          <a:spcPts val="0"/>
                        </a:spcBef>
                        <a:spcAft>
                          <a:spcPts val="0"/>
                        </a:spcAft>
                        <a:buClr>
                          <a:srgbClr val="000000"/>
                        </a:buClr>
                        <a:buSzPts val="900"/>
                        <a:buFont typeface="Arial"/>
                        <a:buNone/>
                      </a:pPr>
                      <a:r>
                        <a:rPr lang="en-US" sz="1100" b="1" i="0" u="none" strike="noStrike" cap="none">
                          <a:solidFill>
                            <a:schemeClr val="accent1"/>
                          </a:solidFill>
                          <a:latin typeface="Source Sans Pro SemiBold"/>
                          <a:ea typeface="Source Sans Pro SemiBold"/>
                          <a:cs typeface="Source Sans Pro SemiBold"/>
                          <a:sym typeface="Source Sans Pro SemiBold"/>
                        </a:rPr>
                        <a:t>ENTERED</a:t>
                      </a:r>
                      <a:endParaRPr sz="1100" u="none" strike="noStrike" cap="none"/>
                    </a:p>
                  </a:txBody>
                  <a:tcPr marL="24375" marR="24375" marT="24375" marB="243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1100" b="1" i="0" u="none" strike="noStrike" cap="none">
                          <a:solidFill>
                            <a:schemeClr val="accent1"/>
                          </a:solidFill>
                          <a:latin typeface="Source Sans Pro SemiBold"/>
                          <a:ea typeface="Source Sans Pro SemiBold"/>
                          <a:cs typeface="Source Sans Pro SemiBold"/>
                          <a:sym typeface="Source Sans Pro SemiBold"/>
                        </a:rPr>
                        <a:t>STATUS</a:t>
                      </a:r>
                      <a:endParaRPr sz="1100" u="none" strike="noStrike" cap="none"/>
                    </a:p>
                  </a:txBody>
                  <a:tcPr marL="24375" marR="24375" marT="24375" marB="243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1100" b="1" i="0" u="none" strike="noStrike" cap="none">
                          <a:solidFill>
                            <a:schemeClr val="accent1"/>
                          </a:solidFill>
                          <a:latin typeface="Source Sans Pro SemiBold"/>
                          <a:ea typeface="Source Sans Pro SemiBold"/>
                          <a:cs typeface="Source Sans Pro SemiBold"/>
                          <a:sym typeface="Source Sans Pro SemiBold"/>
                        </a:rPr>
                        <a:t>NOTES</a:t>
                      </a:r>
                      <a:endParaRPr sz="1100" u="none" strike="noStrike" cap="none"/>
                    </a:p>
                  </a:txBody>
                  <a:tcPr marL="91450" marR="24375" marT="24375" marB="243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472975">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Contact center review</a:t>
                      </a:r>
                      <a:endParaRPr sz="1000" u="none" strike="noStrike" cap="none">
                        <a:solidFill>
                          <a:schemeClr val="dk2"/>
                        </a:solidFill>
                        <a:latin typeface="PT Serif"/>
                        <a:ea typeface="PT Serif"/>
                        <a:cs typeface="PT Serif"/>
                        <a:sym typeface="PT Serif"/>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1095-B / </a:t>
                      </a:r>
                      <a:endParaRPr sz="1000" u="none" strike="noStrike" cap="none">
                        <a:solidFill>
                          <a:schemeClr val="dk2"/>
                        </a:solidFill>
                        <a:latin typeface="PT Serif"/>
                        <a:ea typeface="PT Serif"/>
                        <a:cs typeface="PT Serif"/>
                        <a:sym typeface="PT Serif"/>
                      </a:endParaRPr>
                    </a:p>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Contact center</a:t>
                      </a:r>
                      <a:endParaRPr sz="1000" u="none" strike="noStrike" cap="none">
                        <a:solidFill>
                          <a:schemeClr val="dk2"/>
                        </a:solidFill>
                        <a:latin typeface="PT Serif"/>
                        <a:ea typeface="PT Serif"/>
                        <a:cs typeface="PT Serif"/>
                        <a:sym typeface="PT Serif"/>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Artifacts to be quality reviewed by Contact center staff</a:t>
                      </a:r>
                      <a:endParaRPr sz="1000" u="none" strike="noStrike" cap="none">
                        <a:solidFill>
                          <a:schemeClr val="dk2"/>
                        </a:solidFill>
                        <a:latin typeface="PT Serif"/>
                        <a:ea typeface="PT Serif"/>
                        <a:cs typeface="PT Serif"/>
                        <a:sym typeface="PT Serif"/>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22-Jul-22</a:t>
                      </a:r>
                      <a:endParaRPr sz="1000" u="none" strike="noStrike" cap="none">
                        <a:solidFill>
                          <a:schemeClr val="dk2"/>
                        </a:solidFill>
                        <a:latin typeface="PT Serif"/>
                        <a:ea typeface="PT Serif"/>
                        <a:cs typeface="PT Serif"/>
                        <a:sym typeface="PT Serif"/>
                      </a:endParaRPr>
                    </a:p>
                  </a:txBody>
                  <a:tcPr marL="24375"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200"/>
                        <a:buFont typeface="Arial"/>
                        <a:buNone/>
                      </a:pPr>
                      <a:endParaRPr sz="1000" u="none" strike="noStrike" cap="none">
                        <a:solidFill>
                          <a:schemeClr val="dk2"/>
                        </a:solidFill>
                        <a:latin typeface="PT Serif"/>
                        <a:ea typeface="PT Serif"/>
                        <a:cs typeface="PT Serif"/>
                        <a:sym typeface="PT Serif"/>
                      </a:endParaRPr>
                    </a:p>
                  </a:txBody>
                  <a:tcPr marL="24375"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Closed 8/9/22</a:t>
                      </a:r>
                      <a:endParaRPr sz="1000" u="none" strike="noStrike" cap="none">
                        <a:solidFill>
                          <a:schemeClr val="dk2"/>
                        </a:solidFill>
                        <a:latin typeface="PT Serif"/>
                        <a:ea typeface="PT Serif"/>
                        <a:cs typeface="PT Serif"/>
                        <a:sym typeface="PT Serif"/>
                      </a:endParaRPr>
                    </a:p>
                  </a:txBody>
                  <a:tcPr marL="91450"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rgbClr val="C7C7C7"/>
                      </a:solidFill>
                      <a:prstDash val="solid"/>
                      <a:round/>
                      <a:headEnd type="none" w="sm" len="sm"/>
                      <a:tailEnd type="none" w="sm" len="sm"/>
                    </a:lnB>
                  </a:tcPr>
                </a:tc>
                <a:extLst>
                  <a:ext uri="{0D108BD9-81ED-4DB2-BD59-A6C34878D82A}">
                    <a16:rowId xmlns:a16="http://schemas.microsoft.com/office/drawing/2014/main" val="10001"/>
                  </a:ext>
                </a:extLst>
              </a:tr>
              <a:tr h="0">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Analytics implementation</a:t>
                      </a:r>
                      <a:endParaRPr sz="1000" u="none" strike="noStrike" cap="none">
                        <a:solidFill>
                          <a:schemeClr val="dk2"/>
                        </a:solidFill>
                        <a:latin typeface="PT Serif"/>
                        <a:ea typeface="PT Serif"/>
                        <a:cs typeface="PT Serif"/>
                        <a:sym typeface="PT Serif"/>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1095-B /</a:t>
                      </a:r>
                      <a:endParaRPr sz="1000" u="none" strike="noStrike" cap="none">
                        <a:solidFill>
                          <a:schemeClr val="dk2"/>
                        </a:solidFill>
                        <a:latin typeface="PT Serif"/>
                        <a:ea typeface="PT Serif"/>
                        <a:cs typeface="PT Serif"/>
                        <a:sym typeface="PT Serif"/>
                      </a:endParaRPr>
                    </a:p>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Analytics</a:t>
                      </a:r>
                      <a:endParaRPr sz="1000" u="none" strike="noStrike" cap="none">
                        <a:solidFill>
                          <a:schemeClr val="dk2"/>
                        </a:solidFill>
                        <a:latin typeface="PT Serif"/>
                        <a:ea typeface="PT Serif"/>
                        <a:cs typeface="PT Serif"/>
                        <a:sym typeface="PT Serif"/>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Ticket completion and alignment on KPIs</a:t>
                      </a:r>
                      <a:endParaRPr sz="1000" u="none" strike="noStrike" cap="none">
                        <a:solidFill>
                          <a:schemeClr val="dk2"/>
                        </a:solidFill>
                        <a:latin typeface="PT Serif"/>
                        <a:ea typeface="PT Serif"/>
                        <a:cs typeface="PT Serif"/>
                        <a:sym typeface="PT Serif"/>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27-Jul-22</a:t>
                      </a:r>
                      <a:endParaRPr sz="1000" u="none" strike="noStrike" cap="none">
                        <a:solidFill>
                          <a:schemeClr val="dk2"/>
                        </a:solidFill>
                        <a:latin typeface="PT Serif"/>
                        <a:ea typeface="PT Serif"/>
                        <a:cs typeface="PT Serif"/>
                        <a:sym typeface="PT Serif"/>
                      </a:endParaRPr>
                    </a:p>
                  </a:txBody>
                  <a:tcPr marL="24375"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200"/>
                        <a:buFont typeface="Arial"/>
                        <a:buNone/>
                      </a:pPr>
                      <a:endParaRPr sz="1000" u="none" strike="noStrike" cap="none">
                        <a:solidFill>
                          <a:schemeClr val="dk2"/>
                        </a:solidFill>
                        <a:latin typeface="PT Serif"/>
                        <a:ea typeface="PT Serif"/>
                        <a:cs typeface="PT Serif"/>
                        <a:sym typeface="PT Serif"/>
                      </a:endParaRPr>
                    </a:p>
                  </a:txBody>
                  <a:tcPr marL="24375"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Awaiting dashboard URL; Analytics sprint starts 1Sep22</a:t>
                      </a:r>
                      <a:endParaRPr sz="1000" u="none" strike="noStrike" cap="none">
                        <a:solidFill>
                          <a:schemeClr val="dk2"/>
                        </a:solidFill>
                        <a:latin typeface="PT Serif"/>
                        <a:ea typeface="PT Serif"/>
                        <a:cs typeface="PT Serif"/>
                        <a:sym typeface="PT Serif"/>
                      </a:endParaRPr>
                    </a:p>
                  </a:txBody>
                  <a:tcPr marL="91450"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extLst>
                  <a:ext uri="{0D108BD9-81ED-4DB2-BD59-A6C34878D82A}">
                    <a16:rowId xmlns:a16="http://schemas.microsoft.com/office/drawing/2014/main" val="10002"/>
                  </a:ext>
                </a:extLst>
              </a:tr>
              <a:tr h="0">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Privacy, security, and infrastructure review</a:t>
                      </a:r>
                      <a:endParaRPr sz="1000" u="none" strike="noStrike" cap="none">
                        <a:solidFill>
                          <a:schemeClr val="dk2"/>
                        </a:solidFill>
                        <a:latin typeface="PT Serif"/>
                        <a:ea typeface="PT Serif"/>
                        <a:cs typeface="PT Serif"/>
                        <a:sym typeface="PT Serif"/>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1095-B /</a:t>
                      </a:r>
                      <a:endParaRPr sz="1000" u="none" strike="noStrike" cap="none">
                        <a:solidFill>
                          <a:schemeClr val="dk2"/>
                        </a:solidFill>
                        <a:latin typeface="PT Serif"/>
                        <a:ea typeface="PT Serif"/>
                        <a:cs typeface="PT Serif"/>
                        <a:sym typeface="PT Serif"/>
                      </a:endParaRPr>
                    </a:p>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Security</a:t>
                      </a:r>
                      <a:endParaRPr sz="1000" u="none" strike="noStrike" cap="none">
                        <a:solidFill>
                          <a:schemeClr val="dk2"/>
                        </a:solidFill>
                        <a:latin typeface="PT Serif"/>
                        <a:ea typeface="PT Serif"/>
                        <a:cs typeface="PT Serif"/>
                        <a:sym typeface="PT Serif"/>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Ticket completion and all 9 artifacts attached</a:t>
                      </a:r>
                      <a:endParaRPr sz="1000" u="none" strike="noStrike" cap="none">
                        <a:solidFill>
                          <a:schemeClr val="dk2"/>
                        </a:solidFill>
                        <a:latin typeface="PT Serif"/>
                        <a:ea typeface="PT Serif"/>
                        <a:cs typeface="PT Serif"/>
                        <a:sym typeface="PT Serif"/>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27-Jul-22</a:t>
                      </a:r>
                      <a:endParaRPr sz="1000" u="none" strike="noStrike" cap="none">
                        <a:solidFill>
                          <a:schemeClr val="dk2"/>
                        </a:solidFill>
                        <a:latin typeface="PT Serif"/>
                        <a:ea typeface="PT Serif"/>
                        <a:cs typeface="PT Serif"/>
                        <a:sym typeface="PT Serif"/>
                      </a:endParaRPr>
                    </a:p>
                  </a:txBody>
                  <a:tcPr marL="24375"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200"/>
                        <a:buFont typeface="Arial"/>
                        <a:buNone/>
                      </a:pPr>
                      <a:endParaRPr sz="1000" u="none" strike="noStrike" cap="none">
                        <a:solidFill>
                          <a:schemeClr val="dk2"/>
                        </a:solidFill>
                        <a:latin typeface="PT Serif"/>
                        <a:ea typeface="PT Serif"/>
                        <a:cs typeface="PT Serif"/>
                        <a:sym typeface="PT Serif"/>
                      </a:endParaRPr>
                    </a:p>
                  </a:txBody>
                  <a:tcPr marL="24375"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Closed 8/11/22</a:t>
                      </a:r>
                      <a:endParaRPr sz="1000" u="none" strike="noStrike" cap="none">
                        <a:solidFill>
                          <a:schemeClr val="dk2"/>
                        </a:solidFill>
                        <a:latin typeface="PT Serif"/>
                        <a:ea typeface="PT Serif"/>
                        <a:cs typeface="PT Serif"/>
                        <a:sym typeface="PT Serif"/>
                      </a:endParaRPr>
                    </a:p>
                  </a:txBody>
                  <a:tcPr marL="91450"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extLst>
                  <a:ext uri="{0D108BD9-81ED-4DB2-BD59-A6C34878D82A}">
                    <a16:rowId xmlns:a16="http://schemas.microsoft.com/office/drawing/2014/main" val="10003"/>
                  </a:ext>
                </a:extLst>
              </a:tr>
              <a:tr h="0">
                <a:tc>
                  <a:txBody>
                    <a:bodyPr/>
                    <a:lstStyle/>
                    <a:p>
                      <a:pPr marL="0" marR="0" lvl="0" indent="0" algn="l" rtl="0">
                        <a:lnSpc>
                          <a:spcPct val="100000"/>
                        </a:lnSpc>
                        <a:spcBef>
                          <a:spcPts val="0"/>
                        </a:spcBef>
                        <a:spcAft>
                          <a:spcPts val="0"/>
                        </a:spcAft>
                        <a:buClr>
                          <a:srgbClr val="000000"/>
                        </a:buClr>
                        <a:buSzPts val="1000"/>
                        <a:buFont typeface="Arial"/>
                        <a:buNone/>
                      </a:pPr>
                      <a:endParaRPr sz="1000" u="none" strike="noStrike" cap="none">
                        <a:solidFill>
                          <a:schemeClr val="dk2"/>
                        </a:solidFill>
                        <a:latin typeface="PT Serif"/>
                        <a:ea typeface="PT Serif"/>
                        <a:cs typeface="PT Serif"/>
                        <a:sym typeface="PT Serif"/>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endParaRPr sz="1000" u="none" strike="noStrike" cap="none">
                        <a:solidFill>
                          <a:schemeClr val="dk2"/>
                        </a:solidFill>
                        <a:latin typeface="PT Serif"/>
                        <a:ea typeface="PT Serif"/>
                        <a:cs typeface="PT Serif"/>
                        <a:sym typeface="PT Serif"/>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Product outline</a:t>
                      </a:r>
                      <a:endParaRPr sz="1000" u="none" strike="noStrike" cap="none">
                        <a:solidFill>
                          <a:schemeClr val="dk2"/>
                        </a:solidFill>
                        <a:latin typeface="PT Serif"/>
                        <a:ea typeface="PT Serif"/>
                        <a:cs typeface="PT Serif"/>
                        <a:sym typeface="PT Serif"/>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27-Jul-22</a:t>
                      </a:r>
                      <a:endParaRPr sz="1000" u="none" strike="noStrike" cap="none">
                        <a:solidFill>
                          <a:schemeClr val="dk2"/>
                        </a:solidFill>
                        <a:latin typeface="PT Serif"/>
                        <a:ea typeface="PT Serif"/>
                        <a:cs typeface="PT Serif"/>
                        <a:sym typeface="PT Serif"/>
                      </a:endParaRPr>
                    </a:p>
                  </a:txBody>
                  <a:tcPr marL="24375"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endParaRPr sz="1000" u="none" strike="noStrike" cap="none">
                        <a:solidFill>
                          <a:schemeClr val="dk2"/>
                        </a:solidFill>
                        <a:latin typeface="PT Serif"/>
                        <a:ea typeface="PT Serif"/>
                        <a:cs typeface="PT Serif"/>
                        <a:sym typeface="PT Serif"/>
                      </a:endParaRPr>
                    </a:p>
                  </a:txBody>
                  <a:tcPr marL="24375"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Completed 8/4/22</a:t>
                      </a:r>
                      <a:endParaRPr sz="1000" u="none" strike="noStrike" cap="none">
                        <a:solidFill>
                          <a:schemeClr val="dk2"/>
                        </a:solidFill>
                        <a:latin typeface="PT Serif"/>
                        <a:ea typeface="PT Serif"/>
                        <a:cs typeface="PT Serif"/>
                        <a:sym typeface="PT Serif"/>
                      </a:endParaRPr>
                    </a:p>
                  </a:txBody>
                  <a:tcPr marL="91450"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extLst>
                  <a:ext uri="{0D108BD9-81ED-4DB2-BD59-A6C34878D82A}">
                    <a16:rowId xmlns:a16="http://schemas.microsoft.com/office/drawing/2014/main" val="10004"/>
                  </a:ext>
                </a:extLst>
              </a:tr>
              <a:tr h="0">
                <a:tc>
                  <a:txBody>
                    <a:bodyPr/>
                    <a:lstStyle/>
                    <a:p>
                      <a:pPr marL="0" marR="0" lvl="0" indent="0" algn="l" rtl="0">
                        <a:lnSpc>
                          <a:spcPct val="100000"/>
                        </a:lnSpc>
                        <a:spcBef>
                          <a:spcPts val="0"/>
                        </a:spcBef>
                        <a:spcAft>
                          <a:spcPts val="0"/>
                        </a:spcAft>
                        <a:buClr>
                          <a:srgbClr val="000000"/>
                        </a:buClr>
                        <a:buSzPts val="1000"/>
                        <a:buFont typeface="Arial"/>
                        <a:buNone/>
                      </a:pPr>
                      <a:endParaRPr sz="1000" u="none" strike="noStrike" cap="none">
                        <a:solidFill>
                          <a:schemeClr val="dk2"/>
                        </a:solidFill>
                        <a:latin typeface="PT Serif"/>
                        <a:ea typeface="PT Serif"/>
                        <a:cs typeface="PT Serif"/>
                        <a:sym typeface="PT Serif"/>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endParaRPr sz="1000" u="none" strike="noStrike" cap="none">
                        <a:solidFill>
                          <a:schemeClr val="dk2"/>
                        </a:solidFill>
                        <a:latin typeface="PT Serif"/>
                        <a:ea typeface="PT Serif"/>
                        <a:cs typeface="PT Serif"/>
                        <a:sym typeface="PT Serif"/>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Release plan</a:t>
                      </a:r>
                      <a:endParaRPr sz="1000" u="none" strike="noStrike" cap="none">
                        <a:solidFill>
                          <a:schemeClr val="dk2"/>
                        </a:solidFill>
                        <a:latin typeface="PT Serif"/>
                        <a:ea typeface="PT Serif"/>
                        <a:cs typeface="PT Serif"/>
                        <a:sym typeface="PT Serif"/>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27-Jul-22</a:t>
                      </a:r>
                      <a:endParaRPr sz="1000" u="none" strike="noStrike" cap="none">
                        <a:solidFill>
                          <a:schemeClr val="dk2"/>
                        </a:solidFill>
                        <a:latin typeface="PT Serif"/>
                        <a:ea typeface="PT Serif"/>
                        <a:cs typeface="PT Serif"/>
                        <a:sym typeface="PT Serif"/>
                      </a:endParaRPr>
                    </a:p>
                  </a:txBody>
                  <a:tcPr marL="24375"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endParaRPr sz="1000" u="none" strike="noStrike" cap="none">
                        <a:solidFill>
                          <a:schemeClr val="dk2"/>
                        </a:solidFill>
                        <a:latin typeface="PT Serif"/>
                        <a:ea typeface="PT Serif"/>
                        <a:cs typeface="PT Serif"/>
                        <a:sym typeface="PT Serif"/>
                      </a:endParaRPr>
                    </a:p>
                  </a:txBody>
                  <a:tcPr marL="24375"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Completed 8/5/22</a:t>
                      </a:r>
                      <a:endParaRPr sz="1000" u="none" strike="noStrike" cap="none">
                        <a:solidFill>
                          <a:schemeClr val="dk2"/>
                        </a:solidFill>
                        <a:latin typeface="PT Serif"/>
                        <a:ea typeface="PT Serif"/>
                        <a:cs typeface="PT Serif"/>
                        <a:sym typeface="PT Serif"/>
                      </a:endParaRPr>
                    </a:p>
                  </a:txBody>
                  <a:tcPr marL="91450"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extLst>
                  <a:ext uri="{0D108BD9-81ED-4DB2-BD59-A6C34878D82A}">
                    <a16:rowId xmlns:a16="http://schemas.microsoft.com/office/drawing/2014/main" val="10005"/>
                  </a:ext>
                </a:extLst>
              </a:tr>
              <a:tr h="0">
                <a:tc>
                  <a:txBody>
                    <a:bodyPr/>
                    <a:lstStyle/>
                    <a:p>
                      <a:pPr marL="0" marR="0" lvl="0" indent="0" algn="l" rtl="0">
                        <a:lnSpc>
                          <a:spcPct val="100000"/>
                        </a:lnSpc>
                        <a:spcBef>
                          <a:spcPts val="0"/>
                        </a:spcBef>
                        <a:spcAft>
                          <a:spcPts val="0"/>
                        </a:spcAft>
                        <a:buClr>
                          <a:srgbClr val="000000"/>
                        </a:buClr>
                        <a:buSzPts val="1000"/>
                        <a:buFont typeface="Arial"/>
                        <a:buNone/>
                      </a:pPr>
                      <a:endParaRPr sz="1000" u="none" strike="noStrike" cap="none">
                        <a:solidFill>
                          <a:schemeClr val="dk2"/>
                        </a:solidFill>
                        <a:latin typeface="PT Serif"/>
                        <a:ea typeface="PT Serif"/>
                        <a:cs typeface="PT Serif"/>
                        <a:sym typeface="PT Serif"/>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endParaRPr sz="1000" u="none" strike="noStrike" cap="none">
                        <a:solidFill>
                          <a:schemeClr val="dk2"/>
                        </a:solidFill>
                        <a:latin typeface="PT Serif"/>
                        <a:ea typeface="PT Serif"/>
                        <a:cs typeface="PT Serif"/>
                        <a:sym typeface="PT Serif"/>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Incident response plan / Playbook</a:t>
                      </a:r>
                      <a:endParaRPr sz="1000" u="none" strike="noStrike" cap="none">
                        <a:solidFill>
                          <a:schemeClr val="dk2"/>
                        </a:solidFill>
                        <a:latin typeface="PT Serif"/>
                        <a:ea typeface="PT Serif"/>
                        <a:cs typeface="PT Serif"/>
                        <a:sym typeface="PT Serif"/>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27-Jul-22</a:t>
                      </a:r>
                      <a:endParaRPr sz="1000" u="none" strike="noStrike" cap="none">
                        <a:solidFill>
                          <a:schemeClr val="dk2"/>
                        </a:solidFill>
                        <a:latin typeface="PT Serif"/>
                        <a:ea typeface="PT Serif"/>
                        <a:cs typeface="PT Serif"/>
                        <a:sym typeface="PT Serif"/>
                      </a:endParaRPr>
                    </a:p>
                  </a:txBody>
                  <a:tcPr marL="24375"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endParaRPr sz="1000" u="none" strike="noStrike" cap="none">
                        <a:solidFill>
                          <a:schemeClr val="dk2"/>
                        </a:solidFill>
                        <a:latin typeface="PT Serif"/>
                        <a:ea typeface="PT Serif"/>
                        <a:cs typeface="PT Serif"/>
                        <a:sym typeface="PT Serif"/>
                      </a:endParaRPr>
                    </a:p>
                  </a:txBody>
                  <a:tcPr marL="24375"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Completed  8/9/22</a:t>
                      </a:r>
                      <a:endParaRPr sz="1000" u="none" strike="noStrike" cap="none">
                        <a:solidFill>
                          <a:schemeClr val="dk2"/>
                        </a:solidFill>
                        <a:latin typeface="PT Serif"/>
                        <a:ea typeface="PT Serif"/>
                        <a:cs typeface="PT Serif"/>
                        <a:sym typeface="PT Serif"/>
                      </a:endParaRPr>
                    </a:p>
                  </a:txBody>
                  <a:tcPr marL="91450"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extLst>
                  <a:ext uri="{0D108BD9-81ED-4DB2-BD59-A6C34878D82A}">
                    <a16:rowId xmlns:a16="http://schemas.microsoft.com/office/drawing/2014/main" val="10006"/>
                  </a:ext>
                </a:extLst>
              </a:tr>
              <a:tr h="0">
                <a:tc>
                  <a:txBody>
                    <a:bodyPr/>
                    <a:lstStyle/>
                    <a:p>
                      <a:pPr marL="0" marR="0" lvl="0" indent="0" algn="l" rtl="0">
                        <a:lnSpc>
                          <a:spcPct val="100000"/>
                        </a:lnSpc>
                        <a:spcBef>
                          <a:spcPts val="0"/>
                        </a:spcBef>
                        <a:spcAft>
                          <a:spcPts val="0"/>
                        </a:spcAft>
                        <a:buClr>
                          <a:srgbClr val="000000"/>
                        </a:buClr>
                        <a:buSzPts val="1000"/>
                        <a:buFont typeface="Arial"/>
                        <a:buNone/>
                      </a:pPr>
                      <a:endParaRPr sz="1000" u="none" strike="noStrike" cap="none">
                        <a:solidFill>
                          <a:schemeClr val="dk2"/>
                        </a:solidFill>
                        <a:latin typeface="PT Serif"/>
                        <a:ea typeface="PT Serif"/>
                        <a:cs typeface="PT Serif"/>
                        <a:sym typeface="PT Serif"/>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endParaRPr sz="1000" u="none" strike="noStrike" cap="none">
                        <a:solidFill>
                          <a:schemeClr val="dk2"/>
                        </a:solidFill>
                        <a:latin typeface="PT Serif"/>
                        <a:ea typeface="PT Serif"/>
                        <a:cs typeface="PT Serif"/>
                        <a:sym typeface="PT Serif"/>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Architecture diagram</a:t>
                      </a:r>
                      <a:endParaRPr sz="1000" u="none" strike="noStrike" cap="none">
                        <a:solidFill>
                          <a:schemeClr val="dk2"/>
                        </a:solidFill>
                        <a:latin typeface="PT Serif"/>
                        <a:ea typeface="PT Serif"/>
                        <a:cs typeface="PT Serif"/>
                        <a:sym typeface="PT Serif"/>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27-Jul-22</a:t>
                      </a:r>
                      <a:endParaRPr sz="1000" u="none" strike="noStrike" cap="none">
                        <a:solidFill>
                          <a:schemeClr val="dk2"/>
                        </a:solidFill>
                        <a:latin typeface="PT Serif"/>
                        <a:ea typeface="PT Serif"/>
                        <a:cs typeface="PT Serif"/>
                        <a:sym typeface="PT Serif"/>
                      </a:endParaRPr>
                    </a:p>
                  </a:txBody>
                  <a:tcPr marL="24375"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endParaRPr sz="1000" u="none" strike="noStrike" cap="none">
                        <a:solidFill>
                          <a:schemeClr val="dk2"/>
                        </a:solidFill>
                        <a:latin typeface="PT Serif"/>
                        <a:ea typeface="PT Serif"/>
                        <a:cs typeface="PT Serif"/>
                        <a:sym typeface="PT Serif"/>
                      </a:endParaRPr>
                    </a:p>
                  </a:txBody>
                  <a:tcPr marL="24375"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Completed 8/9/22</a:t>
                      </a:r>
                      <a:endParaRPr sz="1000" u="none" strike="noStrike" cap="none">
                        <a:solidFill>
                          <a:schemeClr val="dk2"/>
                        </a:solidFill>
                        <a:latin typeface="PT Serif"/>
                        <a:ea typeface="PT Serif"/>
                        <a:cs typeface="PT Serif"/>
                        <a:sym typeface="PT Serif"/>
                      </a:endParaRPr>
                    </a:p>
                  </a:txBody>
                  <a:tcPr marL="91450"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extLst>
                  <a:ext uri="{0D108BD9-81ED-4DB2-BD59-A6C34878D82A}">
                    <a16:rowId xmlns:a16="http://schemas.microsoft.com/office/drawing/2014/main" val="10007"/>
                  </a:ext>
                </a:extLst>
              </a:tr>
              <a:tr h="0">
                <a:tc>
                  <a:txBody>
                    <a:bodyPr/>
                    <a:lstStyle/>
                    <a:p>
                      <a:pPr marL="0" marR="0" lvl="0" indent="0" algn="l" rtl="0">
                        <a:lnSpc>
                          <a:spcPct val="100000"/>
                        </a:lnSpc>
                        <a:spcBef>
                          <a:spcPts val="0"/>
                        </a:spcBef>
                        <a:spcAft>
                          <a:spcPts val="0"/>
                        </a:spcAft>
                        <a:buClr>
                          <a:srgbClr val="000000"/>
                        </a:buClr>
                        <a:buSzPts val="1000"/>
                        <a:buFont typeface="Arial"/>
                        <a:buNone/>
                      </a:pPr>
                      <a:endParaRPr sz="1000" u="none" strike="noStrike" cap="none">
                        <a:solidFill>
                          <a:schemeClr val="dk2"/>
                        </a:solidFill>
                        <a:latin typeface="PT Serif"/>
                        <a:ea typeface="PT Serif"/>
                        <a:cs typeface="PT Serif"/>
                        <a:sym typeface="PT Serif"/>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endParaRPr sz="1000" u="none" strike="noStrike" cap="none">
                        <a:solidFill>
                          <a:schemeClr val="dk2"/>
                        </a:solidFill>
                        <a:latin typeface="PT Serif"/>
                        <a:ea typeface="PT Serif"/>
                        <a:cs typeface="PT Serif"/>
                        <a:sym typeface="PT Serif"/>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Sequencing diagram</a:t>
                      </a:r>
                      <a:endParaRPr sz="1000" u="none" strike="noStrike" cap="none">
                        <a:solidFill>
                          <a:schemeClr val="dk2"/>
                        </a:solidFill>
                        <a:latin typeface="PT Serif"/>
                        <a:ea typeface="PT Serif"/>
                        <a:cs typeface="PT Serif"/>
                        <a:sym typeface="PT Serif"/>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27-Jul-22</a:t>
                      </a:r>
                      <a:endParaRPr sz="1000" u="none" strike="noStrike" cap="none">
                        <a:solidFill>
                          <a:schemeClr val="dk2"/>
                        </a:solidFill>
                        <a:latin typeface="PT Serif"/>
                        <a:ea typeface="PT Serif"/>
                        <a:cs typeface="PT Serif"/>
                        <a:sym typeface="PT Serif"/>
                      </a:endParaRPr>
                    </a:p>
                  </a:txBody>
                  <a:tcPr marL="24375"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endParaRPr sz="1000" u="none" strike="noStrike" cap="none">
                        <a:solidFill>
                          <a:schemeClr val="dk2"/>
                        </a:solidFill>
                        <a:latin typeface="PT Serif"/>
                        <a:ea typeface="PT Serif"/>
                        <a:cs typeface="PT Serif"/>
                        <a:sym typeface="PT Serif"/>
                      </a:endParaRPr>
                    </a:p>
                  </a:txBody>
                  <a:tcPr marL="24375"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Completed 8/9/22</a:t>
                      </a:r>
                      <a:endParaRPr sz="1000" u="none" strike="noStrike" cap="none">
                        <a:solidFill>
                          <a:schemeClr val="dk2"/>
                        </a:solidFill>
                        <a:latin typeface="PT Serif"/>
                        <a:ea typeface="PT Serif"/>
                        <a:cs typeface="PT Serif"/>
                        <a:sym typeface="PT Serif"/>
                      </a:endParaRPr>
                    </a:p>
                  </a:txBody>
                  <a:tcPr marL="91450"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extLst>
                  <a:ext uri="{0D108BD9-81ED-4DB2-BD59-A6C34878D82A}">
                    <a16:rowId xmlns:a16="http://schemas.microsoft.com/office/drawing/2014/main" val="10008"/>
                  </a:ext>
                </a:extLst>
              </a:tr>
              <a:tr h="0">
                <a:tc>
                  <a:txBody>
                    <a:bodyPr/>
                    <a:lstStyle/>
                    <a:p>
                      <a:pPr marL="0" marR="0" lvl="0" indent="0" algn="l" rtl="0">
                        <a:lnSpc>
                          <a:spcPct val="100000"/>
                        </a:lnSpc>
                        <a:spcBef>
                          <a:spcPts val="0"/>
                        </a:spcBef>
                        <a:spcAft>
                          <a:spcPts val="0"/>
                        </a:spcAft>
                        <a:buClr>
                          <a:srgbClr val="000000"/>
                        </a:buClr>
                        <a:buSzPts val="1000"/>
                        <a:buFont typeface="Arial"/>
                        <a:buNone/>
                      </a:pPr>
                      <a:endParaRPr sz="1000" u="none" strike="noStrike" cap="none">
                        <a:solidFill>
                          <a:schemeClr val="dk2"/>
                        </a:solidFill>
                        <a:latin typeface="PT Serif"/>
                        <a:ea typeface="PT Serif"/>
                        <a:cs typeface="PT Serif"/>
                        <a:sym typeface="PT Serif"/>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endParaRPr sz="1000" u="none" strike="noStrike" cap="none">
                        <a:solidFill>
                          <a:schemeClr val="dk2"/>
                        </a:solidFill>
                        <a:latin typeface="PT Serif"/>
                        <a:ea typeface="PT Serif"/>
                        <a:cs typeface="PT Serif"/>
                        <a:sym typeface="PT Serif"/>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Data Flow diagram</a:t>
                      </a:r>
                      <a:endParaRPr sz="1000" u="none" strike="noStrike" cap="none">
                        <a:solidFill>
                          <a:schemeClr val="dk2"/>
                        </a:solidFill>
                        <a:latin typeface="PT Serif"/>
                        <a:ea typeface="PT Serif"/>
                        <a:cs typeface="PT Serif"/>
                        <a:sym typeface="PT Serif"/>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27-Jul-22</a:t>
                      </a:r>
                      <a:endParaRPr sz="1000" u="none" strike="noStrike" cap="none">
                        <a:solidFill>
                          <a:schemeClr val="dk2"/>
                        </a:solidFill>
                        <a:latin typeface="PT Serif"/>
                        <a:ea typeface="PT Serif"/>
                        <a:cs typeface="PT Serif"/>
                        <a:sym typeface="PT Serif"/>
                      </a:endParaRPr>
                    </a:p>
                  </a:txBody>
                  <a:tcPr marL="24375"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endParaRPr sz="1000" u="none" strike="noStrike" cap="none">
                        <a:solidFill>
                          <a:schemeClr val="dk2"/>
                        </a:solidFill>
                        <a:latin typeface="PT Serif"/>
                        <a:ea typeface="PT Serif"/>
                        <a:cs typeface="PT Serif"/>
                        <a:sym typeface="PT Serif"/>
                      </a:endParaRPr>
                    </a:p>
                  </a:txBody>
                  <a:tcPr marL="24375"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Completed 8/8/22</a:t>
                      </a:r>
                      <a:endParaRPr sz="1000" u="none" strike="noStrike" cap="none">
                        <a:solidFill>
                          <a:schemeClr val="dk2"/>
                        </a:solidFill>
                        <a:latin typeface="PT Serif"/>
                        <a:ea typeface="PT Serif"/>
                        <a:cs typeface="PT Serif"/>
                        <a:sym typeface="PT Serif"/>
                      </a:endParaRPr>
                    </a:p>
                  </a:txBody>
                  <a:tcPr marL="91450"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extLst>
                  <a:ext uri="{0D108BD9-81ED-4DB2-BD59-A6C34878D82A}">
                    <a16:rowId xmlns:a16="http://schemas.microsoft.com/office/drawing/2014/main" val="10009"/>
                  </a:ext>
                </a:extLst>
              </a:tr>
              <a:tr h="0">
                <a:tc>
                  <a:txBody>
                    <a:bodyPr/>
                    <a:lstStyle/>
                    <a:p>
                      <a:pPr marL="0" marR="0" lvl="0" indent="0" algn="l" rtl="0">
                        <a:lnSpc>
                          <a:spcPct val="100000"/>
                        </a:lnSpc>
                        <a:spcBef>
                          <a:spcPts val="0"/>
                        </a:spcBef>
                        <a:spcAft>
                          <a:spcPts val="0"/>
                        </a:spcAft>
                        <a:buClr>
                          <a:srgbClr val="000000"/>
                        </a:buClr>
                        <a:buSzPts val="1000"/>
                        <a:buFont typeface="Arial"/>
                        <a:buNone/>
                      </a:pPr>
                      <a:endParaRPr sz="1000" u="none" strike="noStrike" cap="none">
                        <a:solidFill>
                          <a:schemeClr val="dk2"/>
                        </a:solidFill>
                        <a:latin typeface="PT Serif"/>
                        <a:ea typeface="PT Serif"/>
                        <a:cs typeface="PT Serif"/>
                        <a:sym typeface="PT Serif"/>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endParaRPr sz="1000" u="none" strike="noStrike" cap="none">
                        <a:solidFill>
                          <a:schemeClr val="dk2"/>
                        </a:solidFill>
                        <a:latin typeface="PT Serif"/>
                        <a:ea typeface="PT Serif"/>
                        <a:cs typeface="PT Serif"/>
                        <a:sym typeface="PT Serif"/>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API Endpoint document</a:t>
                      </a:r>
                      <a:endParaRPr sz="1000" u="none" strike="noStrike" cap="none">
                        <a:solidFill>
                          <a:schemeClr val="dk2"/>
                        </a:solidFill>
                        <a:latin typeface="PT Serif"/>
                        <a:ea typeface="PT Serif"/>
                        <a:cs typeface="PT Serif"/>
                        <a:sym typeface="PT Serif"/>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27-Jul-22</a:t>
                      </a:r>
                      <a:endParaRPr sz="1000" u="none" strike="noStrike" cap="none">
                        <a:solidFill>
                          <a:schemeClr val="dk2"/>
                        </a:solidFill>
                        <a:latin typeface="PT Serif"/>
                        <a:ea typeface="PT Serif"/>
                        <a:cs typeface="PT Serif"/>
                        <a:sym typeface="PT Serif"/>
                      </a:endParaRPr>
                    </a:p>
                  </a:txBody>
                  <a:tcPr marL="24375"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endParaRPr sz="1000" u="none" strike="noStrike" cap="none">
                        <a:solidFill>
                          <a:schemeClr val="dk2"/>
                        </a:solidFill>
                        <a:latin typeface="PT Serif"/>
                        <a:ea typeface="PT Serif"/>
                        <a:cs typeface="PT Serif"/>
                        <a:sym typeface="PT Serif"/>
                      </a:endParaRPr>
                    </a:p>
                  </a:txBody>
                  <a:tcPr marL="24375"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Complete by Tues EOD</a:t>
                      </a:r>
                      <a:endParaRPr sz="1000" u="none" strike="noStrike" cap="none">
                        <a:solidFill>
                          <a:schemeClr val="dk2"/>
                        </a:solidFill>
                        <a:latin typeface="PT Serif"/>
                        <a:ea typeface="PT Serif"/>
                        <a:cs typeface="PT Serif"/>
                        <a:sym typeface="PT Serif"/>
                      </a:endParaRPr>
                    </a:p>
                  </a:txBody>
                  <a:tcPr marL="91450"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extLst>
                  <a:ext uri="{0D108BD9-81ED-4DB2-BD59-A6C34878D82A}">
                    <a16:rowId xmlns:a16="http://schemas.microsoft.com/office/drawing/2014/main" val="10010"/>
                  </a:ext>
                </a:extLst>
              </a:tr>
              <a:tr h="0">
                <a:tc>
                  <a:txBody>
                    <a:bodyPr/>
                    <a:lstStyle/>
                    <a:p>
                      <a:pPr marL="0" marR="0" lvl="0" indent="0" algn="l" rtl="0">
                        <a:lnSpc>
                          <a:spcPct val="100000"/>
                        </a:lnSpc>
                        <a:spcBef>
                          <a:spcPts val="0"/>
                        </a:spcBef>
                        <a:spcAft>
                          <a:spcPts val="0"/>
                        </a:spcAft>
                        <a:buClr>
                          <a:srgbClr val="000000"/>
                        </a:buClr>
                        <a:buSzPts val="1000"/>
                        <a:buFont typeface="Arial"/>
                        <a:buNone/>
                      </a:pPr>
                      <a:endParaRPr sz="1000" u="none" strike="noStrike" cap="none">
                        <a:solidFill>
                          <a:schemeClr val="dk2"/>
                        </a:solidFill>
                        <a:latin typeface="PT Serif"/>
                        <a:ea typeface="PT Serif"/>
                        <a:cs typeface="PT Serif"/>
                        <a:sym typeface="PT Serif"/>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endParaRPr sz="1000" u="none" strike="noStrike" cap="none">
                        <a:solidFill>
                          <a:schemeClr val="dk2"/>
                        </a:solidFill>
                        <a:latin typeface="PT Serif"/>
                        <a:ea typeface="PT Serif"/>
                        <a:cs typeface="PT Serif"/>
                        <a:sym typeface="PT Serif"/>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Accessibility file</a:t>
                      </a:r>
                      <a:endParaRPr sz="1000" u="none" strike="noStrike" cap="none">
                        <a:solidFill>
                          <a:schemeClr val="dk2"/>
                        </a:solidFill>
                        <a:latin typeface="PT Serif"/>
                        <a:ea typeface="PT Serif"/>
                        <a:cs typeface="PT Serif"/>
                        <a:sym typeface="PT Serif"/>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27-Jul-22</a:t>
                      </a:r>
                      <a:endParaRPr sz="1000" u="none" strike="noStrike" cap="none">
                        <a:solidFill>
                          <a:schemeClr val="dk2"/>
                        </a:solidFill>
                        <a:latin typeface="PT Serif"/>
                        <a:ea typeface="PT Serif"/>
                        <a:cs typeface="PT Serif"/>
                        <a:sym typeface="PT Serif"/>
                      </a:endParaRPr>
                    </a:p>
                  </a:txBody>
                  <a:tcPr marL="24375"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endParaRPr sz="1000" u="none" strike="noStrike" cap="none">
                        <a:solidFill>
                          <a:schemeClr val="dk2"/>
                        </a:solidFill>
                        <a:latin typeface="PT Serif"/>
                        <a:ea typeface="PT Serif"/>
                        <a:cs typeface="PT Serif"/>
                        <a:sym typeface="PT Serif"/>
                      </a:endParaRPr>
                    </a:p>
                  </a:txBody>
                  <a:tcPr marL="24375"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5 out of 6 test complete; Axe scan is done in dark launch</a:t>
                      </a:r>
                      <a:endParaRPr sz="1000" u="none" strike="noStrike" cap="none">
                        <a:solidFill>
                          <a:schemeClr val="dk2"/>
                        </a:solidFill>
                        <a:latin typeface="PT Serif"/>
                        <a:ea typeface="PT Serif"/>
                        <a:cs typeface="PT Serif"/>
                        <a:sym typeface="PT Serif"/>
                      </a:endParaRPr>
                    </a:p>
                  </a:txBody>
                  <a:tcPr marL="91450"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extLst>
                  <a:ext uri="{0D108BD9-81ED-4DB2-BD59-A6C34878D82A}">
                    <a16:rowId xmlns:a16="http://schemas.microsoft.com/office/drawing/2014/main" val="10011"/>
                  </a:ext>
                </a:extLst>
              </a:tr>
              <a:tr h="0">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Resolve transport script / bucket</a:t>
                      </a:r>
                      <a:endParaRPr sz="1000" u="none" strike="noStrike" cap="none">
                        <a:solidFill>
                          <a:schemeClr val="dk2"/>
                        </a:solidFill>
                        <a:latin typeface="PT Serif"/>
                        <a:ea typeface="PT Serif"/>
                        <a:cs typeface="PT Serif"/>
                        <a:sym typeface="PT Serif"/>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1095-B /</a:t>
                      </a:r>
                      <a:endParaRPr sz="1000" u="none" strike="noStrike" cap="none">
                        <a:solidFill>
                          <a:schemeClr val="dk2"/>
                        </a:solidFill>
                        <a:latin typeface="PT Serif"/>
                        <a:ea typeface="PT Serif"/>
                        <a:cs typeface="PT Serif"/>
                        <a:sym typeface="PT Serif"/>
                      </a:endParaRPr>
                    </a:p>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HEC</a:t>
                      </a:r>
                      <a:endParaRPr sz="1000" u="none" strike="noStrike" cap="none">
                        <a:solidFill>
                          <a:schemeClr val="dk2"/>
                        </a:solidFill>
                        <a:latin typeface="PT Serif"/>
                        <a:ea typeface="PT Serif"/>
                        <a:cs typeface="PT Serif"/>
                        <a:sym typeface="PT Serif"/>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Reopen bucket ticket (GitHub </a:t>
                      </a:r>
                      <a:r>
                        <a:rPr lang="en-US" sz="1000" u="sng" strike="noStrike" cap="none">
                          <a:solidFill>
                            <a:schemeClr val="hlink"/>
                          </a:solidFill>
                          <a:latin typeface="PT Serif"/>
                          <a:ea typeface="PT Serif"/>
                          <a:cs typeface="PT Serif"/>
                          <a:sym typeface="PT Serif"/>
                          <a:hlinkClick r:id="rId3"/>
                        </a:rPr>
                        <a:t>#38079</a:t>
                      </a:r>
                      <a:r>
                        <a:rPr lang="en-US" sz="1000" u="none" strike="noStrike" cap="none">
                          <a:solidFill>
                            <a:schemeClr val="dk2"/>
                          </a:solidFill>
                          <a:latin typeface="PT Serif"/>
                          <a:ea typeface="PT Serif"/>
                          <a:cs typeface="PT Serif"/>
                          <a:sym typeface="PT Serif"/>
                        </a:rPr>
                        <a:t>) and ensure Joshua (HEC) has access to appropriate buckets to fill transport script</a:t>
                      </a:r>
                      <a:endParaRPr sz="1000" u="none" strike="noStrike" cap="none">
                        <a:solidFill>
                          <a:schemeClr val="dk2"/>
                        </a:solidFill>
                        <a:latin typeface="PT Serif"/>
                        <a:ea typeface="PT Serif"/>
                        <a:cs typeface="PT Serif"/>
                        <a:sym typeface="PT Serif"/>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9-Aug-22</a:t>
                      </a:r>
                      <a:endParaRPr sz="1000" u="none" strike="noStrike" cap="none">
                        <a:solidFill>
                          <a:schemeClr val="dk2"/>
                        </a:solidFill>
                        <a:latin typeface="PT Serif"/>
                        <a:ea typeface="PT Serif"/>
                        <a:cs typeface="PT Serif"/>
                        <a:sym typeface="PT Serif"/>
                      </a:endParaRPr>
                    </a:p>
                  </a:txBody>
                  <a:tcPr marL="24375"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endParaRPr sz="1000" u="none" strike="noStrike" cap="none">
                        <a:solidFill>
                          <a:schemeClr val="dk2"/>
                        </a:solidFill>
                        <a:latin typeface="PT Serif"/>
                        <a:ea typeface="PT Serif"/>
                        <a:cs typeface="PT Serif"/>
                        <a:sym typeface="PT Serif"/>
                      </a:endParaRPr>
                    </a:p>
                  </a:txBody>
                  <a:tcPr marL="24375"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Completed 8/20/22</a:t>
                      </a:r>
                      <a:endParaRPr sz="1000" u="none" strike="noStrike" cap="none">
                        <a:solidFill>
                          <a:schemeClr val="dk2"/>
                        </a:solidFill>
                        <a:latin typeface="PT Serif"/>
                        <a:ea typeface="PT Serif"/>
                        <a:cs typeface="PT Serif"/>
                        <a:sym typeface="PT Serif"/>
                      </a:endParaRPr>
                    </a:p>
                  </a:txBody>
                  <a:tcPr marL="91450"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extLst>
                  <a:ext uri="{0D108BD9-81ED-4DB2-BD59-A6C34878D82A}">
                    <a16:rowId xmlns:a16="http://schemas.microsoft.com/office/drawing/2014/main" val="10012"/>
                  </a:ext>
                </a:extLst>
              </a:tr>
            </a:tbl>
          </a:graphicData>
        </a:graphic>
      </p:graphicFrame>
      <p:sp>
        <p:nvSpPr>
          <p:cNvPr id="625" name="Google Shape;625;p64"/>
          <p:cNvSpPr txBox="1">
            <a:spLocks noGrp="1"/>
          </p:cNvSpPr>
          <p:nvPr>
            <p:ph type="sldNum" idx="12"/>
          </p:nvPr>
        </p:nvSpPr>
        <p:spPr>
          <a:xfrm>
            <a:off x="11474969" y="6363970"/>
            <a:ext cx="406052"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latin typeface="Source Sans Pro"/>
                <a:ea typeface="Source Sans Pro"/>
                <a:cs typeface="Source Sans Pro"/>
                <a:sym typeface="Source Sans Pro"/>
              </a:rPr>
              <a:t>16</a:t>
            </a:fld>
            <a:endParaRPr>
              <a:latin typeface="Source Sans Pro"/>
              <a:ea typeface="Source Sans Pro"/>
              <a:cs typeface="Source Sans Pro"/>
              <a:sym typeface="Source Sans Pro"/>
            </a:endParaRPr>
          </a:p>
        </p:txBody>
      </p:sp>
      <p:sp>
        <p:nvSpPr>
          <p:cNvPr id="626" name="Google Shape;626;p64"/>
          <p:cNvSpPr txBox="1"/>
          <p:nvPr/>
        </p:nvSpPr>
        <p:spPr>
          <a:xfrm>
            <a:off x="10140593" y="6408650"/>
            <a:ext cx="1500232" cy="276959"/>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200"/>
              <a:buFont typeface="Arial"/>
              <a:buNone/>
            </a:pPr>
            <a:r>
              <a:rPr lang="en-US" sz="1200" b="0" i="0" u="none" strike="noStrike" cap="none">
                <a:solidFill>
                  <a:srgbClr val="747C74"/>
                </a:solidFill>
                <a:latin typeface="Source Sans Pro"/>
                <a:ea typeface="Source Sans Pro"/>
                <a:cs typeface="Source Sans Pro"/>
                <a:sym typeface="Source Sans Pro"/>
              </a:rPr>
              <a:t>1095-B</a:t>
            </a:r>
            <a:endParaRPr sz="1400" b="0" i="0" u="none" strike="noStrike" cap="none">
              <a:solidFill>
                <a:srgbClr val="000000"/>
              </a:solidFill>
              <a:latin typeface="Arial"/>
              <a:ea typeface="Arial"/>
              <a:cs typeface="Arial"/>
              <a:sym typeface="Arial"/>
            </a:endParaRPr>
          </a:p>
        </p:txBody>
      </p:sp>
      <p:sp>
        <p:nvSpPr>
          <p:cNvPr id="627" name="Google Shape;627;p64"/>
          <p:cNvSpPr/>
          <p:nvPr/>
        </p:nvSpPr>
        <p:spPr>
          <a:xfrm>
            <a:off x="7739264" y="2128825"/>
            <a:ext cx="176700" cy="1833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28" name="Google Shape;628;p64"/>
          <p:cNvSpPr/>
          <p:nvPr/>
        </p:nvSpPr>
        <p:spPr>
          <a:xfrm>
            <a:off x="7739265" y="3032512"/>
            <a:ext cx="176700" cy="183300"/>
          </a:xfrm>
          <a:prstGeom prst="ellipse">
            <a:avLst/>
          </a:prstGeom>
          <a:solidFill>
            <a:srgbClr val="00B05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29" name="Google Shape;629;p64"/>
          <p:cNvSpPr/>
          <p:nvPr/>
        </p:nvSpPr>
        <p:spPr>
          <a:xfrm>
            <a:off x="7739264" y="3368632"/>
            <a:ext cx="176700" cy="183300"/>
          </a:xfrm>
          <a:prstGeom prst="ellipse">
            <a:avLst/>
          </a:prstGeom>
          <a:solidFill>
            <a:srgbClr val="00B05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30" name="Google Shape;630;p64"/>
          <p:cNvSpPr/>
          <p:nvPr/>
        </p:nvSpPr>
        <p:spPr>
          <a:xfrm>
            <a:off x="410431" y="313703"/>
            <a:ext cx="255000" cy="263100"/>
          </a:xfrm>
          <a:prstGeom prst="ellipse">
            <a:avLst/>
          </a:prstGeom>
          <a:solidFill>
            <a:srgbClr val="014479"/>
          </a:solidFill>
          <a:ln>
            <a:noFill/>
          </a:ln>
        </p:spPr>
        <p:txBody>
          <a:bodyPr spcFirstLastPara="1" wrap="square" lIns="0" tIns="0" rIns="0" bIns="0" anchor="ctr" anchorCtr="1">
            <a:noAutofit/>
          </a:bodyPr>
          <a:lstStyle/>
          <a:p>
            <a:pPr marL="0" marR="0" lvl="0" indent="0" algn="ctr" rtl="0">
              <a:lnSpc>
                <a:spcPct val="100000"/>
              </a:lnSpc>
              <a:spcBef>
                <a:spcPts val="0"/>
              </a:spcBef>
              <a:spcAft>
                <a:spcPts val="0"/>
              </a:spcAft>
              <a:buClr>
                <a:srgbClr val="FFFFFF"/>
              </a:buClr>
              <a:buSzPts val="3600"/>
              <a:buFont typeface="PT Serif"/>
              <a:buNone/>
            </a:pPr>
            <a:r>
              <a:rPr lang="en-US" sz="1200" b="0" i="0" u="none" strike="noStrike" cap="none">
                <a:solidFill>
                  <a:srgbClr val="FFFFFF"/>
                </a:solidFill>
                <a:latin typeface="PT Serif"/>
                <a:ea typeface="PT Serif"/>
                <a:cs typeface="PT Serif"/>
                <a:sym typeface="PT Serif"/>
              </a:rPr>
              <a:t>E</a:t>
            </a:r>
            <a:endParaRPr sz="1400" b="0" i="0" u="none" strike="noStrike" cap="none">
              <a:solidFill>
                <a:srgbClr val="000000"/>
              </a:solidFill>
              <a:latin typeface="Arial"/>
              <a:ea typeface="Arial"/>
              <a:cs typeface="Arial"/>
              <a:sym typeface="Arial"/>
            </a:endParaRPr>
          </a:p>
        </p:txBody>
      </p:sp>
      <p:sp>
        <p:nvSpPr>
          <p:cNvPr id="631" name="Google Shape;631;p64"/>
          <p:cNvSpPr/>
          <p:nvPr/>
        </p:nvSpPr>
        <p:spPr>
          <a:xfrm>
            <a:off x="9097950" y="148025"/>
            <a:ext cx="2673600" cy="10065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2" name="Google Shape;632;p64"/>
          <p:cNvSpPr/>
          <p:nvPr/>
        </p:nvSpPr>
        <p:spPr>
          <a:xfrm>
            <a:off x="9213951" y="230602"/>
            <a:ext cx="176700" cy="183300"/>
          </a:xfrm>
          <a:prstGeom prst="ellipse">
            <a:avLst/>
          </a:prstGeom>
          <a:solidFill>
            <a:srgbClr val="CC412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33" name="Google Shape;633;p64"/>
          <p:cNvSpPr/>
          <p:nvPr/>
        </p:nvSpPr>
        <p:spPr>
          <a:xfrm>
            <a:off x="9213951" y="459527"/>
            <a:ext cx="176700" cy="1833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34" name="Google Shape;634;p64"/>
          <p:cNvSpPr/>
          <p:nvPr/>
        </p:nvSpPr>
        <p:spPr>
          <a:xfrm>
            <a:off x="9213951" y="688440"/>
            <a:ext cx="176700" cy="183300"/>
          </a:xfrm>
          <a:prstGeom prst="ellipse">
            <a:avLst/>
          </a:prstGeom>
          <a:solidFill>
            <a:srgbClr val="00B05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35" name="Google Shape;635;p64"/>
          <p:cNvSpPr/>
          <p:nvPr/>
        </p:nvSpPr>
        <p:spPr>
          <a:xfrm>
            <a:off x="9213951" y="917377"/>
            <a:ext cx="176700" cy="183300"/>
          </a:xfrm>
          <a:prstGeom prst="ellipse">
            <a:avLst/>
          </a:prstGeom>
          <a:solidFill>
            <a:srgbClr val="CFE2F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36" name="Google Shape;636;p64"/>
          <p:cNvSpPr/>
          <p:nvPr/>
        </p:nvSpPr>
        <p:spPr>
          <a:xfrm>
            <a:off x="7739301" y="1627540"/>
            <a:ext cx="176700" cy="183300"/>
          </a:xfrm>
          <a:prstGeom prst="ellipse">
            <a:avLst/>
          </a:prstGeom>
          <a:solidFill>
            <a:srgbClr val="00B05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37" name="Google Shape;637;p64"/>
          <p:cNvSpPr/>
          <p:nvPr/>
        </p:nvSpPr>
        <p:spPr>
          <a:xfrm>
            <a:off x="7739264" y="4034188"/>
            <a:ext cx="176700" cy="183300"/>
          </a:xfrm>
          <a:prstGeom prst="ellipse">
            <a:avLst/>
          </a:prstGeom>
          <a:solidFill>
            <a:srgbClr val="00B05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38" name="Google Shape;638;p64"/>
          <p:cNvSpPr/>
          <p:nvPr/>
        </p:nvSpPr>
        <p:spPr>
          <a:xfrm>
            <a:off x="7739264" y="4723570"/>
            <a:ext cx="176700" cy="183300"/>
          </a:xfrm>
          <a:prstGeom prst="ellipse">
            <a:avLst/>
          </a:prstGeom>
          <a:solidFill>
            <a:srgbClr val="00B05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39" name="Google Shape;639;p64"/>
          <p:cNvSpPr/>
          <p:nvPr/>
        </p:nvSpPr>
        <p:spPr>
          <a:xfrm>
            <a:off x="7739264" y="4398081"/>
            <a:ext cx="176700" cy="183300"/>
          </a:xfrm>
          <a:prstGeom prst="ellipse">
            <a:avLst/>
          </a:prstGeom>
          <a:solidFill>
            <a:srgbClr val="00B05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40" name="Google Shape;640;p64"/>
          <p:cNvSpPr txBox="1"/>
          <p:nvPr/>
        </p:nvSpPr>
        <p:spPr>
          <a:xfrm>
            <a:off x="9502525" y="111930"/>
            <a:ext cx="2270400" cy="1046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chemeClr val="dk2"/>
                </a:solidFill>
                <a:latin typeface="PT Serif"/>
                <a:ea typeface="PT Serif"/>
                <a:cs typeface="PT Serif"/>
                <a:sym typeface="PT Serif"/>
              </a:rPr>
              <a:t>Delayed</a:t>
            </a:r>
            <a:endParaRPr sz="1400" b="0" i="0" u="none" strike="noStrike" cap="none">
              <a:solidFill>
                <a:schemeClr val="dk2"/>
              </a:solidFill>
              <a:latin typeface="PT Serif"/>
              <a:ea typeface="PT Serif"/>
              <a:cs typeface="PT Serif"/>
              <a:sym typeface="PT Serif"/>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chemeClr val="dk2"/>
                </a:solidFill>
                <a:latin typeface="PT Serif"/>
                <a:ea typeface="PT Serif"/>
                <a:cs typeface="PT Serif"/>
                <a:sym typeface="PT Serif"/>
              </a:rPr>
              <a:t>In progress</a:t>
            </a:r>
            <a:endParaRPr sz="1400" b="0" i="0" u="none" strike="noStrike" cap="none">
              <a:solidFill>
                <a:schemeClr val="dk2"/>
              </a:solidFill>
              <a:latin typeface="PT Serif"/>
              <a:ea typeface="PT Serif"/>
              <a:cs typeface="PT Serif"/>
              <a:sym typeface="PT Serif"/>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chemeClr val="dk2"/>
                </a:solidFill>
                <a:latin typeface="PT Serif"/>
                <a:ea typeface="PT Serif"/>
                <a:cs typeface="PT Serif"/>
                <a:sym typeface="PT Serif"/>
              </a:rPr>
              <a:t>Completed</a:t>
            </a:r>
            <a:endParaRPr sz="1400" b="0" i="0" u="none" strike="noStrike" cap="none">
              <a:solidFill>
                <a:schemeClr val="dk2"/>
              </a:solidFill>
              <a:latin typeface="PT Serif"/>
              <a:ea typeface="PT Serif"/>
              <a:cs typeface="PT Serif"/>
              <a:sym typeface="PT Serif"/>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chemeClr val="dk2"/>
                </a:solidFill>
                <a:latin typeface="PT Serif"/>
                <a:ea typeface="PT Serif"/>
                <a:cs typeface="PT Serif"/>
                <a:sym typeface="PT Serif"/>
              </a:rPr>
              <a:t>Not started</a:t>
            </a:r>
            <a:endParaRPr sz="1400" b="0" i="0" u="none" strike="noStrike" cap="none">
              <a:solidFill>
                <a:schemeClr val="dk2"/>
              </a:solidFill>
              <a:latin typeface="PT Serif"/>
              <a:ea typeface="PT Serif"/>
              <a:cs typeface="PT Serif"/>
              <a:sym typeface="PT Serif"/>
            </a:endParaRPr>
          </a:p>
        </p:txBody>
      </p:sp>
      <p:sp>
        <p:nvSpPr>
          <p:cNvPr id="641" name="Google Shape;641;p64"/>
          <p:cNvSpPr/>
          <p:nvPr/>
        </p:nvSpPr>
        <p:spPr>
          <a:xfrm>
            <a:off x="7739264" y="3704752"/>
            <a:ext cx="176700" cy="183300"/>
          </a:xfrm>
          <a:prstGeom prst="ellipse">
            <a:avLst/>
          </a:prstGeom>
          <a:solidFill>
            <a:srgbClr val="00B05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42" name="Google Shape;642;p64"/>
          <p:cNvSpPr txBox="1"/>
          <p:nvPr/>
        </p:nvSpPr>
        <p:spPr>
          <a:xfrm>
            <a:off x="419100" y="6408650"/>
            <a:ext cx="2723465" cy="276959"/>
          </a:xfrm>
          <a:prstGeom prst="rect">
            <a:avLst/>
          </a:prstGeom>
          <a:noFill/>
          <a:ln>
            <a:noFill/>
          </a:ln>
        </p:spPr>
        <p:txBody>
          <a:bodyPr spcFirstLastPara="1" wrap="square" lIns="0"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747C74"/>
                </a:solidFill>
                <a:latin typeface="Source Sans Pro"/>
                <a:ea typeface="Source Sans Pro"/>
                <a:cs typeface="Source Sans Pro"/>
                <a:sym typeface="Source Sans Pro"/>
              </a:rPr>
              <a:t>08-23 Sprint 9 Demo</a:t>
            </a:r>
            <a:endParaRPr sz="1800" b="0" i="0" u="none" strike="noStrike" cap="none">
              <a:solidFill>
                <a:srgbClr val="747C74"/>
              </a:solidFill>
              <a:latin typeface="Calibri"/>
              <a:ea typeface="Calibri"/>
              <a:cs typeface="Calibri"/>
              <a:sym typeface="Calibri"/>
            </a:endParaRPr>
          </a:p>
        </p:txBody>
      </p:sp>
      <p:sp>
        <p:nvSpPr>
          <p:cNvPr id="643" name="Google Shape;643;p64"/>
          <p:cNvSpPr/>
          <p:nvPr/>
        </p:nvSpPr>
        <p:spPr>
          <a:xfrm>
            <a:off x="7739264" y="2626863"/>
            <a:ext cx="176700" cy="183300"/>
          </a:xfrm>
          <a:prstGeom prst="ellipse">
            <a:avLst/>
          </a:prstGeom>
          <a:solidFill>
            <a:srgbClr val="00B05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44" name="Google Shape;644;p64"/>
          <p:cNvSpPr/>
          <p:nvPr/>
        </p:nvSpPr>
        <p:spPr>
          <a:xfrm>
            <a:off x="7739264" y="5372102"/>
            <a:ext cx="176700" cy="183300"/>
          </a:xfrm>
          <a:prstGeom prst="ellipse">
            <a:avLst/>
          </a:prstGeom>
          <a:solidFill>
            <a:srgbClr val="00B05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45" name="Google Shape;645;p64"/>
          <p:cNvSpPr/>
          <p:nvPr/>
        </p:nvSpPr>
        <p:spPr>
          <a:xfrm>
            <a:off x="7739264" y="5046613"/>
            <a:ext cx="176700" cy="183300"/>
          </a:xfrm>
          <a:prstGeom prst="ellipse">
            <a:avLst/>
          </a:prstGeom>
          <a:solidFill>
            <a:srgbClr val="00B05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46" name="Google Shape;646;p64"/>
          <p:cNvSpPr/>
          <p:nvPr/>
        </p:nvSpPr>
        <p:spPr>
          <a:xfrm>
            <a:off x="7739289" y="5781952"/>
            <a:ext cx="176700" cy="183300"/>
          </a:xfrm>
          <a:prstGeom prst="ellipse">
            <a:avLst/>
          </a:prstGeom>
          <a:solidFill>
            <a:srgbClr val="00B05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50"/>
        <p:cNvGrpSpPr/>
        <p:nvPr/>
      </p:nvGrpSpPr>
      <p:grpSpPr>
        <a:xfrm>
          <a:off x="0" y="0"/>
          <a:ext cx="0" cy="0"/>
          <a:chOff x="0" y="0"/>
          <a:chExt cx="0" cy="0"/>
        </a:xfrm>
      </p:grpSpPr>
      <p:sp>
        <p:nvSpPr>
          <p:cNvPr id="651" name="Google Shape;651;g1425a963843_19_11"/>
          <p:cNvSpPr txBox="1">
            <a:spLocks noGrp="1"/>
          </p:cNvSpPr>
          <p:nvPr>
            <p:ph type="title"/>
          </p:nvPr>
        </p:nvSpPr>
        <p:spPr>
          <a:xfrm>
            <a:off x="411480" y="713232"/>
            <a:ext cx="8057100" cy="13257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3600"/>
              <a:buFont typeface="PT Serif"/>
              <a:buNone/>
            </a:pPr>
            <a:r>
              <a:rPr lang="en-US" sz="2800"/>
              <a:t>Steps to 1095-B MVP launch (2 of 2)</a:t>
            </a:r>
            <a:endParaRPr sz="2800"/>
          </a:p>
        </p:txBody>
      </p:sp>
      <p:graphicFrame>
        <p:nvGraphicFramePr>
          <p:cNvPr id="652" name="Google Shape;652;g1425a963843_19_11"/>
          <p:cNvGraphicFramePr/>
          <p:nvPr/>
        </p:nvGraphicFramePr>
        <p:xfrm>
          <a:off x="411480" y="1097280"/>
          <a:ext cx="3000000" cy="3000000"/>
        </p:xfrm>
        <a:graphic>
          <a:graphicData uri="http://schemas.openxmlformats.org/drawingml/2006/table">
            <a:tbl>
              <a:tblPr>
                <a:noFill/>
                <a:tableStyleId>{67708BF3-6438-43B8-8AB5-0BD9B60E1F51}</a:tableStyleId>
              </a:tblPr>
              <a:tblGrid>
                <a:gridCol w="1467825">
                  <a:extLst>
                    <a:ext uri="{9D8B030D-6E8A-4147-A177-3AD203B41FA5}">
                      <a16:colId xmlns:a16="http://schemas.microsoft.com/office/drawing/2014/main" val="20000"/>
                    </a:ext>
                  </a:extLst>
                </a:gridCol>
                <a:gridCol w="1342225">
                  <a:extLst>
                    <a:ext uri="{9D8B030D-6E8A-4147-A177-3AD203B41FA5}">
                      <a16:colId xmlns:a16="http://schemas.microsoft.com/office/drawing/2014/main" val="20001"/>
                    </a:ext>
                  </a:extLst>
                </a:gridCol>
                <a:gridCol w="3523525">
                  <a:extLst>
                    <a:ext uri="{9D8B030D-6E8A-4147-A177-3AD203B41FA5}">
                      <a16:colId xmlns:a16="http://schemas.microsoft.com/office/drawing/2014/main" val="20002"/>
                    </a:ext>
                  </a:extLst>
                </a:gridCol>
                <a:gridCol w="859600">
                  <a:extLst>
                    <a:ext uri="{9D8B030D-6E8A-4147-A177-3AD203B41FA5}">
                      <a16:colId xmlns:a16="http://schemas.microsoft.com/office/drawing/2014/main" val="20003"/>
                    </a:ext>
                  </a:extLst>
                </a:gridCol>
                <a:gridCol w="617025">
                  <a:extLst>
                    <a:ext uri="{9D8B030D-6E8A-4147-A177-3AD203B41FA5}">
                      <a16:colId xmlns:a16="http://schemas.microsoft.com/office/drawing/2014/main" val="20004"/>
                    </a:ext>
                  </a:extLst>
                </a:gridCol>
                <a:gridCol w="3549800">
                  <a:extLst>
                    <a:ext uri="{9D8B030D-6E8A-4147-A177-3AD203B41FA5}">
                      <a16:colId xmlns:a16="http://schemas.microsoft.com/office/drawing/2014/main" val="20005"/>
                    </a:ext>
                  </a:extLst>
                </a:gridCol>
              </a:tblGrid>
              <a:tr h="401300">
                <a:tc>
                  <a:txBody>
                    <a:bodyPr/>
                    <a:lstStyle/>
                    <a:p>
                      <a:pPr marL="0" marR="0" lvl="0" indent="0" algn="l" rtl="0">
                        <a:lnSpc>
                          <a:spcPct val="114999"/>
                        </a:lnSpc>
                        <a:spcBef>
                          <a:spcPts val="0"/>
                        </a:spcBef>
                        <a:spcAft>
                          <a:spcPts val="0"/>
                        </a:spcAft>
                        <a:buClr>
                          <a:srgbClr val="000000"/>
                        </a:buClr>
                        <a:buSzPts val="1100"/>
                        <a:buFont typeface="Arial"/>
                        <a:buNone/>
                      </a:pPr>
                      <a:r>
                        <a:rPr lang="en-US" sz="1100" b="1" u="none" strike="noStrike" cap="none">
                          <a:solidFill>
                            <a:schemeClr val="accent1"/>
                          </a:solidFill>
                          <a:latin typeface="Source Sans Pro SemiBold"/>
                          <a:ea typeface="Source Sans Pro SemiBold"/>
                          <a:cs typeface="Source Sans Pro SemiBold"/>
                          <a:sym typeface="Source Sans Pro SemiBold"/>
                        </a:rPr>
                        <a:t>STEP</a:t>
                      </a:r>
                      <a:endParaRPr sz="1400" u="none" strike="noStrike" cap="none"/>
                    </a:p>
                  </a:txBody>
                  <a:tcPr marL="24375" marR="91450" marT="24375" marB="243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14999"/>
                        </a:lnSpc>
                        <a:spcBef>
                          <a:spcPts val="0"/>
                        </a:spcBef>
                        <a:spcAft>
                          <a:spcPts val="0"/>
                        </a:spcAft>
                        <a:buClr>
                          <a:srgbClr val="000000"/>
                        </a:buClr>
                        <a:buSzPts val="1100"/>
                        <a:buFont typeface="Arial"/>
                        <a:buNone/>
                      </a:pPr>
                      <a:r>
                        <a:rPr lang="en-US" sz="1100" b="1" i="0" u="none" strike="noStrike" cap="none">
                          <a:solidFill>
                            <a:schemeClr val="accent1"/>
                          </a:solidFill>
                          <a:latin typeface="Source Sans Pro SemiBold"/>
                          <a:ea typeface="Source Sans Pro SemiBold"/>
                          <a:cs typeface="Source Sans Pro SemiBold"/>
                          <a:sym typeface="Source Sans Pro SemiBold"/>
                        </a:rPr>
                        <a:t>OWNED BY</a:t>
                      </a:r>
                      <a:endParaRPr sz="1400" u="none" strike="noStrike" cap="none"/>
                    </a:p>
                  </a:txBody>
                  <a:tcPr marL="24375" marR="24375" marT="24375" marB="243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14999"/>
                        </a:lnSpc>
                        <a:spcBef>
                          <a:spcPts val="0"/>
                        </a:spcBef>
                        <a:spcAft>
                          <a:spcPts val="0"/>
                        </a:spcAft>
                        <a:buClr>
                          <a:srgbClr val="000000"/>
                        </a:buClr>
                        <a:buSzPts val="1100"/>
                        <a:buFont typeface="Arial"/>
                        <a:buNone/>
                      </a:pPr>
                      <a:r>
                        <a:rPr lang="en-US" sz="1100" b="1" i="0" u="none" strike="noStrike" cap="none">
                          <a:solidFill>
                            <a:schemeClr val="accent1"/>
                          </a:solidFill>
                          <a:latin typeface="Source Sans Pro SemiBold"/>
                          <a:ea typeface="Source Sans Pro SemiBold"/>
                          <a:cs typeface="Source Sans Pro SemiBold"/>
                          <a:sym typeface="Source Sans Pro SemiBold"/>
                        </a:rPr>
                        <a:t>ACTION NEEDED</a:t>
                      </a:r>
                      <a:endParaRPr sz="1100" b="1" i="0" u="none" strike="noStrike" cap="none">
                        <a:solidFill>
                          <a:schemeClr val="accent1"/>
                        </a:solidFill>
                        <a:latin typeface="Source Sans Pro SemiBold"/>
                        <a:ea typeface="Source Sans Pro SemiBold"/>
                        <a:cs typeface="Source Sans Pro SemiBold"/>
                        <a:sym typeface="Source Sans Pro SemiBold"/>
                      </a:endParaRPr>
                    </a:p>
                  </a:txBody>
                  <a:tcPr marL="24375" marR="24375" marT="24375" marB="243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1100" b="1" i="0" u="none" strike="noStrike" cap="none">
                          <a:solidFill>
                            <a:schemeClr val="accent1"/>
                          </a:solidFill>
                          <a:latin typeface="Source Sans Pro SemiBold"/>
                          <a:ea typeface="Source Sans Pro SemiBold"/>
                          <a:cs typeface="Source Sans Pro SemiBold"/>
                          <a:sym typeface="Source Sans Pro SemiBold"/>
                        </a:rPr>
                        <a:t>DATE</a:t>
                      </a:r>
                      <a:endParaRPr sz="1400" u="none" strike="noStrike" cap="none"/>
                    </a:p>
                    <a:p>
                      <a:pPr marL="0" marR="0" lvl="0" indent="0" algn="l" rtl="0">
                        <a:lnSpc>
                          <a:spcPct val="100000"/>
                        </a:lnSpc>
                        <a:spcBef>
                          <a:spcPts val="0"/>
                        </a:spcBef>
                        <a:spcAft>
                          <a:spcPts val="0"/>
                        </a:spcAft>
                        <a:buClr>
                          <a:srgbClr val="000000"/>
                        </a:buClr>
                        <a:buSzPts val="900"/>
                        <a:buFont typeface="Arial"/>
                        <a:buNone/>
                      </a:pPr>
                      <a:r>
                        <a:rPr lang="en-US" sz="1100" b="1" i="0" u="none" strike="noStrike" cap="none">
                          <a:solidFill>
                            <a:schemeClr val="accent1"/>
                          </a:solidFill>
                          <a:latin typeface="Source Sans Pro SemiBold"/>
                          <a:ea typeface="Source Sans Pro SemiBold"/>
                          <a:cs typeface="Source Sans Pro SemiBold"/>
                          <a:sym typeface="Source Sans Pro SemiBold"/>
                        </a:rPr>
                        <a:t>ENTERED</a:t>
                      </a:r>
                      <a:endParaRPr sz="1100" u="none" strike="noStrike" cap="none"/>
                    </a:p>
                  </a:txBody>
                  <a:tcPr marL="24375" marR="24375" marT="24375" marB="243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1100" b="1" i="0" u="none" strike="noStrike" cap="none">
                          <a:solidFill>
                            <a:schemeClr val="accent1"/>
                          </a:solidFill>
                          <a:latin typeface="Source Sans Pro SemiBold"/>
                          <a:ea typeface="Source Sans Pro SemiBold"/>
                          <a:cs typeface="Source Sans Pro SemiBold"/>
                          <a:sym typeface="Source Sans Pro SemiBold"/>
                        </a:rPr>
                        <a:t>STATUS</a:t>
                      </a:r>
                      <a:endParaRPr sz="1100" u="none" strike="noStrike" cap="none"/>
                    </a:p>
                  </a:txBody>
                  <a:tcPr marL="24375" marR="24375" marT="24375" marB="243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1100" b="1" i="0" u="none" strike="noStrike" cap="none">
                          <a:solidFill>
                            <a:schemeClr val="accent1"/>
                          </a:solidFill>
                          <a:latin typeface="Source Sans Pro SemiBold"/>
                          <a:ea typeface="Source Sans Pro SemiBold"/>
                          <a:cs typeface="Source Sans Pro SemiBold"/>
                          <a:sym typeface="Source Sans Pro SemiBold"/>
                        </a:rPr>
                        <a:t>NOTES</a:t>
                      </a:r>
                      <a:endParaRPr sz="1100" u="none" strike="noStrike" cap="none"/>
                    </a:p>
                  </a:txBody>
                  <a:tcPr marL="91450" marR="24375" marT="24375" marB="243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0">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Scenario testing of loaded product</a:t>
                      </a:r>
                      <a:endParaRPr sz="1000" u="none" strike="noStrike" cap="none">
                        <a:solidFill>
                          <a:schemeClr val="dk2"/>
                        </a:solidFill>
                        <a:latin typeface="PT Serif"/>
                        <a:ea typeface="PT Serif"/>
                        <a:cs typeface="PT Serif"/>
                        <a:sym typeface="PT Serif"/>
                      </a:endParaRPr>
                    </a:p>
                    <a:p>
                      <a:pPr marL="0" marR="0" lvl="0" indent="0" algn="l" rtl="0">
                        <a:lnSpc>
                          <a:spcPct val="100000"/>
                        </a:lnSpc>
                        <a:spcBef>
                          <a:spcPts val="0"/>
                        </a:spcBef>
                        <a:spcAft>
                          <a:spcPts val="0"/>
                        </a:spcAft>
                        <a:buClr>
                          <a:srgbClr val="000000"/>
                        </a:buClr>
                        <a:buSzPts val="1000"/>
                        <a:buFont typeface="Arial"/>
                        <a:buNone/>
                      </a:pPr>
                      <a:endParaRPr sz="1000" u="none" strike="noStrike" cap="none">
                        <a:solidFill>
                          <a:schemeClr val="dk2"/>
                        </a:solidFill>
                        <a:latin typeface="PT Serif"/>
                        <a:ea typeface="PT Serif"/>
                        <a:cs typeface="PT Serif"/>
                        <a:sym typeface="PT Serif"/>
                      </a:endParaRPr>
                    </a:p>
                    <a:p>
                      <a:pPr marL="0" marR="0" lvl="0" indent="0" algn="l" rtl="0">
                        <a:lnSpc>
                          <a:spcPct val="100000"/>
                        </a:lnSpc>
                        <a:spcBef>
                          <a:spcPts val="0"/>
                        </a:spcBef>
                        <a:spcAft>
                          <a:spcPts val="0"/>
                        </a:spcAft>
                        <a:buClr>
                          <a:srgbClr val="000000"/>
                        </a:buClr>
                        <a:buSzPts val="1000"/>
                        <a:buFont typeface="Arial"/>
                        <a:buNone/>
                      </a:pPr>
                      <a:endParaRPr sz="1000" u="none" strike="noStrike" cap="none">
                        <a:solidFill>
                          <a:schemeClr val="dk2"/>
                        </a:solidFill>
                        <a:latin typeface="PT Serif"/>
                        <a:ea typeface="PT Serif"/>
                        <a:cs typeface="PT Serif"/>
                        <a:sym typeface="PT Serif"/>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1095-B</a:t>
                      </a:r>
                      <a:endParaRPr sz="1400" u="none" strike="noStrike" cap="none"/>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Complete scenario testing and PR’s for loaded product to include updating any deprecated design components and other staging tests</a:t>
                      </a:r>
                      <a:endParaRPr sz="1400" u="none" strike="noStrike" cap="none"/>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17-Aug -22</a:t>
                      </a:r>
                      <a:endParaRPr sz="1400" u="none" strike="noStrike" cap="none"/>
                    </a:p>
                  </a:txBody>
                  <a:tcPr marL="24375"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200"/>
                        <a:buFont typeface="Arial"/>
                        <a:buNone/>
                      </a:pPr>
                      <a:endParaRPr sz="600" u="none" strike="noStrike" cap="none">
                        <a:solidFill>
                          <a:schemeClr val="dk2"/>
                        </a:solidFill>
                        <a:latin typeface="PT Serif"/>
                        <a:ea typeface="PT Serif"/>
                        <a:cs typeface="PT Serif"/>
                        <a:sym typeface="PT Serif"/>
                      </a:endParaRPr>
                    </a:p>
                  </a:txBody>
                  <a:tcPr marL="24375"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000" u="none" strike="noStrike" cap="none">
                          <a:solidFill>
                            <a:schemeClr val="dk2"/>
                          </a:solidFill>
                          <a:latin typeface="PT Serif"/>
                          <a:ea typeface="PT Serif"/>
                          <a:cs typeface="PT Serif"/>
                          <a:sym typeface="PT Serif"/>
                        </a:rPr>
                        <a:t>Sprint 9/10</a:t>
                      </a:r>
                      <a:endParaRPr sz="1400" u="none" strike="noStrike" cap="none"/>
                    </a:p>
                  </a:txBody>
                  <a:tcPr marL="91450"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rgbClr val="C7C7C7"/>
                      </a:solidFill>
                      <a:prstDash val="solid"/>
                      <a:round/>
                      <a:headEnd type="none" w="sm" len="sm"/>
                      <a:tailEnd type="none" w="sm" len="sm"/>
                    </a:lnB>
                  </a:tcPr>
                </a:tc>
                <a:extLst>
                  <a:ext uri="{0D108BD9-81ED-4DB2-BD59-A6C34878D82A}">
                    <a16:rowId xmlns:a16="http://schemas.microsoft.com/office/drawing/2014/main" val="10001"/>
                  </a:ext>
                </a:extLst>
              </a:tr>
              <a:tr h="0">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Staging review</a:t>
                      </a:r>
                      <a:endParaRPr sz="1000" u="none" strike="noStrike" cap="none">
                        <a:solidFill>
                          <a:schemeClr val="dk2"/>
                        </a:solidFill>
                        <a:latin typeface="PT Serif"/>
                        <a:ea typeface="PT Serif"/>
                        <a:cs typeface="PT Serif"/>
                        <a:sym typeface="PT Serif"/>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1095-B / Collab Cycle teams</a:t>
                      </a:r>
                      <a:endParaRPr sz="1000" u="none" strike="noStrike" cap="none">
                        <a:solidFill>
                          <a:schemeClr val="dk2"/>
                        </a:solidFill>
                        <a:latin typeface="PT Serif"/>
                        <a:ea typeface="PT Serif"/>
                        <a:cs typeface="PT Serif"/>
                        <a:sym typeface="PT Serif"/>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Complete product ticket with documented previous collab cycle steps initiated and under async review.  Platform notified of status 4 business days prior to meeting in order to review all artifacts and post recommendations. Meeting to be held 30th</a:t>
                      </a:r>
                      <a:r>
                        <a:rPr lang="en-US" sz="1000" u="none" strike="noStrike" cap="none" baseline="30000">
                          <a:solidFill>
                            <a:schemeClr val="dk2"/>
                          </a:solidFill>
                          <a:latin typeface="PT Serif"/>
                          <a:ea typeface="PT Serif"/>
                          <a:cs typeface="PT Serif"/>
                          <a:sym typeface="PT Serif"/>
                        </a:rPr>
                        <a:t> </a:t>
                      </a:r>
                      <a:r>
                        <a:rPr lang="en-US" sz="1000" u="none" strike="noStrike" cap="none">
                          <a:solidFill>
                            <a:schemeClr val="dk2"/>
                          </a:solidFill>
                          <a:latin typeface="PT Serif"/>
                          <a:ea typeface="PT Serif"/>
                          <a:cs typeface="PT Serif"/>
                          <a:sym typeface="PT Serif"/>
                        </a:rPr>
                        <a:t> August 2022 @ 11:30 AM. </a:t>
                      </a:r>
                      <a:endParaRPr sz="1000" u="none" strike="noStrike" cap="none">
                        <a:solidFill>
                          <a:schemeClr val="dk2"/>
                        </a:solidFill>
                        <a:latin typeface="PT Serif"/>
                        <a:ea typeface="PT Serif"/>
                        <a:cs typeface="PT Serif"/>
                        <a:sym typeface="PT Serif"/>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13-Jul -22</a:t>
                      </a:r>
                      <a:endParaRPr sz="1000" u="none" strike="noStrike" cap="none">
                        <a:solidFill>
                          <a:schemeClr val="dk2"/>
                        </a:solidFill>
                        <a:latin typeface="PT Serif"/>
                        <a:ea typeface="PT Serif"/>
                        <a:cs typeface="PT Serif"/>
                        <a:sym typeface="PT Serif"/>
                      </a:endParaRPr>
                    </a:p>
                  </a:txBody>
                  <a:tcPr marL="24375"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endParaRPr sz="1000" u="none" strike="noStrike" cap="none">
                        <a:solidFill>
                          <a:schemeClr val="dk2"/>
                        </a:solidFill>
                        <a:latin typeface="PT Serif"/>
                        <a:ea typeface="PT Serif"/>
                        <a:cs typeface="PT Serif"/>
                        <a:sym typeface="PT Serif"/>
                      </a:endParaRPr>
                    </a:p>
                  </a:txBody>
                  <a:tcPr marL="24375"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Sprint 10; 30-Aug-22</a:t>
                      </a:r>
                      <a:endParaRPr sz="1000" u="none" strike="noStrike" cap="none">
                        <a:solidFill>
                          <a:schemeClr val="dk2"/>
                        </a:solidFill>
                        <a:latin typeface="PT Serif"/>
                        <a:ea typeface="PT Serif"/>
                        <a:cs typeface="PT Serif"/>
                        <a:sym typeface="PT Serif"/>
                      </a:endParaRPr>
                    </a:p>
                  </a:txBody>
                  <a:tcPr marL="91450"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extLst>
                  <a:ext uri="{0D108BD9-81ED-4DB2-BD59-A6C34878D82A}">
                    <a16:rowId xmlns:a16="http://schemas.microsoft.com/office/drawing/2014/main" val="10002"/>
                  </a:ext>
                </a:extLst>
              </a:tr>
              <a:tr h="0">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In staging testing</a:t>
                      </a:r>
                      <a:endParaRPr sz="1000" u="none" strike="noStrike" cap="none">
                        <a:solidFill>
                          <a:schemeClr val="dk2"/>
                        </a:solidFill>
                        <a:latin typeface="PT Serif"/>
                        <a:ea typeface="PT Serif"/>
                        <a:cs typeface="PT Serif"/>
                        <a:sym typeface="PT Serif"/>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1095-B/Public websites</a:t>
                      </a:r>
                      <a:endParaRPr sz="1000" u="none" strike="noStrike" cap="none">
                        <a:solidFill>
                          <a:schemeClr val="dk2"/>
                        </a:solidFill>
                        <a:latin typeface="PT Serif"/>
                        <a:ea typeface="PT Serif"/>
                        <a:cs typeface="PT Serif"/>
                        <a:sym typeface="PT Serif"/>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Build method to conduct usability testing of react widget on static Drupal page with authentication dependent data.  Commence internal testing with VFS Veterans with PIV and VA.gov Veteran credentials</a:t>
                      </a:r>
                      <a:endParaRPr sz="1000" u="none" strike="noStrike" cap="none">
                        <a:solidFill>
                          <a:schemeClr val="dk2"/>
                        </a:solidFill>
                        <a:latin typeface="PT Serif"/>
                        <a:ea typeface="PT Serif"/>
                        <a:cs typeface="PT Serif"/>
                        <a:sym typeface="PT Serif"/>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21-Aug-22</a:t>
                      </a:r>
                      <a:endParaRPr sz="1000" u="none" strike="noStrike" cap="none">
                        <a:solidFill>
                          <a:schemeClr val="dk2"/>
                        </a:solidFill>
                        <a:latin typeface="PT Serif"/>
                        <a:ea typeface="PT Serif"/>
                        <a:cs typeface="PT Serif"/>
                        <a:sym typeface="PT Serif"/>
                      </a:endParaRPr>
                    </a:p>
                  </a:txBody>
                  <a:tcPr marL="24375"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endParaRPr sz="1000" u="none" strike="noStrike" cap="none">
                        <a:solidFill>
                          <a:schemeClr val="dk2"/>
                        </a:solidFill>
                        <a:latin typeface="PT Serif"/>
                        <a:ea typeface="PT Serif"/>
                        <a:cs typeface="PT Serif"/>
                        <a:sym typeface="PT Serif"/>
                      </a:endParaRPr>
                    </a:p>
                  </a:txBody>
                  <a:tcPr marL="24375"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000" u="none" strike="noStrike" cap="none">
                          <a:solidFill>
                            <a:schemeClr val="dk2"/>
                          </a:solidFill>
                          <a:latin typeface="PT Serif"/>
                          <a:ea typeface="PT Serif"/>
                          <a:cs typeface="PT Serif"/>
                          <a:sym typeface="PT Serif"/>
                        </a:rPr>
                        <a:t>Sprint 9/10; Public-Websites initiated build 23-Aug-22 </a:t>
                      </a:r>
                      <a:endParaRPr sz="1000" u="none" strike="noStrike" cap="none">
                        <a:solidFill>
                          <a:schemeClr val="dk2"/>
                        </a:solidFill>
                        <a:latin typeface="PT Serif"/>
                        <a:ea typeface="PT Serif"/>
                        <a:cs typeface="PT Serif"/>
                        <a:sym typeface="PT Serif"/>
                      </a:endParaRPr>
                    </a:p>
                  </a:txBody>
                  <a:tcPr marL="91450"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extLst>
                  <a:ext uri="{0D108BD9-81ED-4DB2-BD59-A6C34878D82A}">
                    <a16:rowId xmlns:a16="http://schemas.microsoft.com/office/drawing/2014/main" val="10003"/>
                  </a:ext>
                </a:extLst>
              </a:tr>
              <a:tr h="0">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Research plan - Moderated UAT</a:t>
                      </a:r>
                      <a:endParaRPr sz="1000" u="none" strike="noStrike" cap="none">
                        <a:solidFill>
                          <a:schemeClr val="dk2"/>
                        </a:solidFill>
                        <a:latin typeface="PT Serif"/>
                        <a:ea typeface="PT Serif"/>
                        <a:cs typeface="PT Serif"/>
                        <a:sym typeface="PT Serif"/>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1095-B /</a:t>
                      </a:r>
                      <a:endParaRPr sz="1000" u="none" strike="noStrike" cap="none">
                        <a:solidFill>
                          <a:schemeClr val="dk2"/>
                        </a:solidFill>
                        <a:latin typeface="PT Serif"/>
                        <a:ea typeface="PT Serif"/>
                        <a:cs typeface="PT Serif"/>
                        <a:sym typeface="PT Serif"/>
                      </a:endParaRPr>
                    </a:p>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Perigean /</a:t>
                      </a:r>
                      <a:endParaRPr sz="1000" u="none" strike="noStrike" cap="none">
                        <a:solidFill>
                          <a:schemeClr val="dk2"/>
                        </a:solidFill>
                        <a:latin typeface="PT Serif"/>
                        <a:ea typeface="PT Serif"/>
                        <a:cs typeface="PT Serif"/>
                        <a:sym typeface="PT Serif"/>
                      </a:endParaRPr>
                    </a:p>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VA Research</a:t>
                      </a:r>
                      <a:endParaRPr sz="1000" u="none" strike="noStrike" cap="none">
                        <a:solidFill>
                          <a:schemeClr val="dk2"/>
                        </a:solidFill>
                        <a:latin typeface="PT Serif"/>
                        <a:ea typeface="PT Serif"/>
                        <a:cs typeface="PT Serif"/>
                        <a:sym typeface="PT Serif"/>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Create research plan, and conversation guide for moderated UAT for approval of VA research team and submission to Perigean for recruitment.  </a:t>
                      </a:r>
                      <a:endParaRPr sz="1000" u="none" strike="noStrike" cap="none">
                        <a:solidFill>
                          <a:schemeClr val="dk2"/>
                        </a:solidFill>
                        <a:latin typeface="PT Serif"/>
                        <a:ea typeface="PT Serif"/>
                        <a:cs typeface="PT Serif"/>
                        <a:sym typeface="PT Serif"/>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5-Aug-22</a:t>
                      </a:r>
                      <a:endParaRPr sz="1000" u="none" strike="noStrike" cap="none">
                        <a:solidFill>
                          <a:schemeClr val="dk2"/>
                        </a:solidFill>
                        <a:latin typeface="PT Serif"/>
                        <a:ea typeface="PT Serif"/>
                        <a:cs typeface="PT Serif"/>
                        <a:sym typeface="PT Serif"/>
                      </a:endParaRPr>
                    </a:p>
                  </a:txBody>
                  <a:tcPr marL="24375"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endParaRPr sz="1000" u="none" strike="noStrike" cap="none">
                        <a:solidFill>
                          <a:schemeClr val="dk2"/>
                        </a:solidFill>
                        <a:latin typeface="PT Serif"/>
                        <a:ea typeface="PT Serif"/>
                        <a:cs typeface="PT Serif"/>
                        <a:sym typeface="PT Serif"/>
                      </a:endParaRPr>
                    </a:p>
                  </a:txBody>
                  <a:tcPr marL="24375"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000" u="none" strike="noStrike" cap="none">
                          <a:solidFill>
                            <a:schemeClr val="dk2"/>
                          </a:solidFill>
                          <a:latin typeface="PT Serif"/>
                          <a:ea typeface="PT Serif"/>
                          <a:cs typeface="PT Serif"/>
                          <a:sym typeface="PT Serif"/>
                        </a:rPr>
                        <a:t>Sprint 9/10</a:t>
                      </a:r>
                      <a:endParaRPr sz="1000" u="none" strike="noStrike" cap="none">
                        <a:solidFill>
                          <a:schemeClr val="dk2"/>
                        </a:solidFill>
                        <a:latin typeface="PT Serif"/>
                        <a:ea typeface="PT Serif"/>
                        <a:cs typeface="PT Serif"/>
                        <a:sym typeface="PT Serif"/>
                      </a:endParaRPr>
                    </a:p>
                  </a:txBody>
                  <a:tcPr marL="91450"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extLst>
                  <a:ext uri="{0D108BD9-81ED-4DB2-BD59-A6C34878D82A}">
                    <a16:rowId xmlns:a16="http://schemas.microsoft.com/office/drawing/2014/main" val="10004"/>
                  </a:ext>
                </a:extLst>
              </a:tr>
              <a:tr h="0">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Moderated UAT</a:t>
                      </a:r>
                      <a:endParaRPr sz="1000" u="none" strike="noStrike" cap="none">
                        <a:solidFill>
                          <a:schemeClr val="dk2"/>
                        </a:solidFill>
                        <a:latin typeface="PT Serif"/>
                        <a:ea typeface="PT Serif"/>
                        <a:cs typeface="PT Serif"/>
                        <a:sym typeface="PT Serif"/>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1095-B</a:t>
                      </a:r>
                      <a:endParaRPr sz="1000" u="none" strike="noStrike" cap="none">
                        <a:solidFill>
                          <a:schemeClr val="dk2"/>
                        </a:solidFill>
                        <a:latin typeface="PT Serif"/>
                        <a:ea typeface="PT Serif"/>
                        <a:cs typeface="PT Serif"/>
                        <a:sym typeface="PT Serif"/>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Moderated usability testing with Veteran’s recruited through Perigean. TBD. Record findings in product release plan</a:t>
                      </a:r>
                      <a:endParaRPr sz="1000" u="none" strike="noStrike" cap="none">
                        <a:solidFill>
                          <a:schemeClr val="dk2"/>
                        </a:solidFill>
                        <a:latin typeface="PT Serif"/>
                        <a:ea typeface="PT Serif"/>
                        <a:cs typeface="PT Serif"/>
                        <a:sym typeface="PT Serif"/>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5-Aug-22</a:t>
                      </a:r>
                      <a:endParaRPr sz="1000" u="none" strike="noStrike" cap="none">
                        <a:solidFill>
                          <a:schemeClr val="dk2"/>
                        </a:solidFill>
                        <a:latin typeface="PT Serif"/>
                        <a:ea typeface="PT Serif"/>
                        <a:cs typeface="PT Serif"/>
                        <a:sym typeface="PT Serif"/>
                      </a:endParaRPr>
                    </a:p>
                  </a:txBody>
                  <a:tcPr marL="24375"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endParaRPr sz="1000" u="none" strike="noStrike" cap="none">
                        <a:solidFill>
                          <a:schemeClr val="dk2"/>
                        </a:solidFill>
                        <a:latin typeface="PT Serif"/>
                        <a:ea typeface="PT Serif"/>
                        <a:cs typeface="PT Serif"/>
                        <a:sym typeface="PT Serif"/>
                      </a:endParaRPr>
                    </a:p>
                  </a:txBody>
                  <a:tcPr marL="24375"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000" u="none" strike="noStrike" cap="none">
                          <a:solidFill>
                            <a:schemeClr val="dk2"/>
                          </a:solidFill>
                          <a:latin typeface="PT Serif"/>
                          <a:ea typeface="PT Serif"/>
                          <a:cs typeface="PT Serif"/>
                          <a:sym typeface="PT Serif"/>
                        </a:rPr>
                        <a:t>Sprint 10+</a:t>
                      </a:r>
                      <a:endParaRPr sz="1000" u="none" strike="noStrike" cap="none">
                        <a:solidFill>
                          <a:schemeClr val="dk2"/>
                        </a:solidFill>
                        <a:latin typeface="PT Serif"/>
                        <a:ea typeface="PT Serif"/>
                        <a:cs typeface="PT Serif"/>
                        <a:sym typeface="PT Serif"/>
                      </a:endParaRPr>
                    </a:p>
                  </a:txBody>
                  <a:tcPr marL="91450"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extLst>
                  <a:ext uri="{0D108BD9-81ED-4DB2-BD59-A6C34878D82A}">
                    <a16:rowId xmlns:a16="http://schemas.microsoft.com/office/drawing/2014/main" val="10005"/>
                  </a:ext>
                </a:extLst>
              </a:tr>
              <a:tr h="0">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Staged Rollout</a:t>
                      </a:r>
                      <a:endParaRPr sz="1000" u="none" strike="noStrike" cap="none">
                        <a:solidFill>
                          <a:schemeClr val="dk2"/>
                        </a:solidFill>
                        <a:latin typeface="PT Serif"/>
                        <a:ea typeface="PT Serif"/>
                        <a:cs typeface="PT Serif"/>
                        <a:sym typeface="PT Serif"/>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1095-B</a:t>
                      </a:r>
                      <a:endParaRPr sz="1000" u="none" strike="noStrike" cap="none">
                        <a:solidFill>
                          <a:schemeClr val="dk2"/>
                        </a:solidFill>
                        <a:latin typeface="PT Serif"/>
                        <a:ea typeface="PT Serif"/>
                        <a:cs typeface="PT Serif"/>
                        <a:sym typeface="PT Serif"/>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Roll out of product on VA.gov will be staged and include feature toggle.   Canary test 25% TBD; Stage B 50% TBD.  Incident response plan will be followed if product fails to perform as desired.</a:t>
                      </a:r>
                      <a:endParaRPr sz="1000" u="none" strike="noStrike" cap="none">
                        <a:solidFill>
                          <a:schemeClr val="dk2"/>
                        </a:solidFill>
                        <a:latin typeface="PT Serif"/>
                        <a:ea typeface="PT Serif"/>
                        <a:cs typeface="PT Serif"/>
                        <a:sym typeface="PT Serif"/>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5-Aug-22</a:t>
                      </a:r>
                      <a:endParaRPr sz="1000" u="none" strike="noStrike" cap="none">
                        <a:solidFill>
                          <a:schemeClr val="dk2"/>
                        </a:solidFill>
                        <a:latin typeface="PT Serif"/>
                        <a:ea typeface="PT Serif"/>
                        <a:cs typeface="PT Serif"/>
                        <a:sym typeface="PT Serif"/>
                      </a:endParaRPr>
                    </a:p>
                  </a:txBody>
                  <a:tcPr marL="24375"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endParaRPr sz="1000" u="none" strike="noStrike" cap="none">
                        <a:solidFill>
                          <a:schemeClr val="dk2"/>
                        </a:solidFill>
                        <a:latin typeface="PT Serif"/>
                        <a:ea typeface="PT Serif"/>
                        <a:cs typeface="PT Serif"/>
                        <a:sym typeface="PT Serif"/>
                      </a:endParaRPr>
                    </a:p>
                  </a:txBody>
                  <a:tcPr marL="24375"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000" u="none" strike="noStrike" cap="none">
                          <a:solidFill>
                            <a:schemeClr val="dk2"/>
                          </a:solidFill>
                          <a:latin typeface="PT Serif"/>
                          <a:ea typeface="PT Serif"/>
                          <a:cs typeface="PT Serif"/>
                          <a:sym typeface="PT Serif"/>
                        </a:rPr>
                        <a:t>TBD; </a:t>
                      </a:r>
                      <a:r>
                        <a:rPr lang="en-US" sz="1000" u="none" strike="noStrike" cap="none">
                          <a:solidFill>
                            <a:srgbClr val="980000"/>
                          </a:solidFill>
                          <a:latin typeface="PT Serif"/>
                          <a:ea typeface="PT Serif"/>
                          <a:cs typeface="PT Serif"/>
                          <a:sym typeface="PT Serif"/>
                        </a:rPr>
                        <a:t> blocked by VA-PO</a:t>
                      </a:r>
                      <a:endParaRPr sz="1000" u="none" strike="noStrike" cap="none">
                        <a:solidFill>
                          <a:schemeClr val="dk2"/>
                        </a:solidFill>
                        <a:latin typeface="PT Serif"/>
                        <a:ea typeface="PT Serif"/>
                        <a:cs typeface="PT Serif"/>
                        <a:sym typeface="PT Serif"/>
                      </a:endParaRPr>
                    </a:p>
                  </a:txBody>
                  <a:tcPr marL="91450"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extLst>
                  <a:ext uri="{0D108BD9-81ED-4DB2-BD59-A6C34878D82A}">
                    <a16:rowId xmlns:a16="http://schemas.microsoft.com/office/drawing/2014/main" val="10006"/>
                  </a:ext>
                </a:extLst>
              </a:tr>
              <a:tr h="0">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Go Live</a:t>
                      </a:r>
                      <a:endParaRPr sz="1000" u="none" strike="noStrike" cap="none">
                        <a:solidFill>
                          <a:schemeClr val="dk2"/>
                        </a:solidFill>
                        <a:latin typeface="PT Serif"/>
                        <a:ea typeface="PT Serif"/>
                        <a:cs typeface="PT Serif"/>
                        <a:sym typeface="PT Serif"/>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1095-B</a:t>
                      </a:r>
                      <a:endParaRPr sz="1000" u="none" strike="noStrike" cap="none">
                        <a:solidFill>
                          <a:schemeClr val="dk2"/>
                        </a:solidFill>
                        <a:latin typeface="PT Serif"/>
                        <a:ea typeface="PT Serif"/>
                        <a:cs typeface="PT Serif"/>
                        <a:sym typeface="PT Serif"/>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Official go-live target TBD</a:t>
                      </a:r>
                      <a:endParaRPr sz="1000" u="none" strike="noStrike" cap="none">
                        <a:solidFill>
                          <a:schemeClr val="dk2"/>
                        </a:solidFill>
                        <a:latin typeface="PT Serif"/>
                        <a:ea typeface="PT Serif"/>
                        <a:cs typeface="PT Serif"/>
                        <a:sym typeface="PT Serif"/>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7-Aug-22</a:t>
                      </a:r>
                      <a:endParaRPr sz="1000" u="none" strike="noStrike" cap="none">
                        <a:solidFill>
                          <a:schemeClr val="dk2"/>
                        </a:solidFill>
                        <a:latin typeface="PT Serif"/>
                        <a:ea typeface="PT Serif"/>
                        <a:cs typeface="PT Serif"/>
                        <a:sym typeface="PT Serif"/>
                      </a:endParaRPr>
                    </a:p>
                  </a:txBody>
                  <a:tcPr marL="24375"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endParaRPr sz="1000" u="none" strike="noStrike" cap="none">
                        <a:solidFill>
                          <a:schemeClr val="dk2"/>
                        </a:solidFill>
                        <a:latin typeface="PT Serif"/>
                        <a:ea typeface="PT Serif"/>
                        <a:cs typeface="PT Serif"/>
                        <a:sym typeface="PT Serif"/>
                      </a:endParaRPr>
                    </a:p>
                  </a:txBody>
                  <a:tcPr marL="24375"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000" u="none" strike="noStrike" cap="none">
                          <a:solidFill>
                            <a:schemeClr val="dk2"/>
                          </a:solidFill>
                          <a:latin typeface="PT Serif"/>
                          <a:ea typeface="PT Serif"/>
                          <a:cs typeface="PT Serif"/>
                          <a:sym typeface="PT Serif"/>
                        </a:rPr>
                        <a:t>TBD; </a:t>
                      </a:r>
                      <a:r>
                        <a:rPr lang="en-US" sz="1000" u="none" strike="noStrike" cap="none">
                          <a:solidFill>
                            <a:srgbClr val="980000"/>
                          </a:solidFill>
                          <a:latin typeface="PT Serif"/>
                          <a:ea typeface="PT Serif"/>
                          <a:cs typeface="PT Serif"/>
                          <a:sym typeface="PT Serif"/>
                        </a:rPr>
                        <a:t> blocked by VA-PO</a:t>
                      </a:r>
                      <a:endParaRPr sz="1000" u="none" strike="noStrike" cap="none">
                        <a:solidFill>
                          <a:schemeClr val="dk2"/>
                        </a:solidFill>
                        <a:latin typeface="PT Serif"/>
                        <a:ea typeface="PT Serif"/>
                        <a:cs typeface="PT Serif"/>
                        <a:sym typeface="PT Serif"/>
                      </a:endParaRPr>
                    </a:p>
                  </a:txBody>
                  <a:tcPr marL="91450"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extLst>
                  <a:ext uri="{0D108BD9-81ED-4DB2-BD59-A6C34878D82A}">
                    <a16:rowId xmlns:a16="http://schemas.microsoft.com/office/drawing/2014/main" val="10007"/>
                  </a:ext>
                </a:extLst>
              </a:tr>
            </a:tbl>
          </a:graphicData>
        </a:graphic>
      </p:graphicFrame>
      <p:sp>
        <p:nvSpPr>
          <p:cNvPr id="653" name="Google Shape;653;g1425a963843_19_11"/>
          <p:cNvSpPr/>
          <p:nvPr/>
        </p:nvSpPr>
        <p:spPr>
          <a:xfrm>
            <a:off x="7739276" y="6168502"/>
            <a:ext cx="176700" cy="183300"/>
          </a:xfrm>
          <a:prstGeom prst="ellipse">
            <a:avLst/>
          </a:prstGeom>
          <a:solidFill>
            <a:srgbClr val="CFE2F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54" name="Google Shape;654;g1425a963843_19_11"/>
          <p:cNvSpPr txBox="1">
            <a:spLocks noGrp="1"/>
          </p:cNvSpPr>
          <p:nvPr>
            <p:ph type="sldNum" idx="12"/>
          </p:nvPr>
        </p:nvSpPr>
        <p:spPr>
          <a:xfrm>
            <a:off x="11474969" y="6363970"/>
            <a:ext cx="406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latin typeface="Source Sans Pro"/>
                <a:ea typeface="Source Sans Pro"/>
                <a:cs typeface="Source Sans Pro"/>
                <a:sym typeface="Source Sans Pro"/>
              </a:rPr>
              <a:t>17</a:t>
            </a:fld>
            <a:endParaRPr>
              <a:latin typeface="Source Sans Pro"/>
              <a:ea typeface="Source Sans Pro"/>
              <a:cs typeface="Source Sans Pro"/>
              <a:sym typeface="Source Sans Pro"/>
            </a:endParaRPr>
          </a:p>
        </p:txBody>
      </p:sp>
      <p:sp>
        <p:nvSpPr>
          <p:cNvPr id="655" name="Google Shape;655;g1425a963843_19_11"/>
          <p:cNvSpPr txBox="1"/>
          <p:nvPr/>
        </p:nvSpPr>
        <p:spPr>
          <a:xfrm>
            <a:off x="10140593" y="6408650"/>
            <a:ext cx="1500300" cy="276900"/>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200"/>
              <a:buFont typeface="Arial"/>
              <a:buNone/>
            </a:pPr>
            <a:r>
              <a:rPr lang="en-US" sz="1200" b="0" i="0" u="none" strike="noStrike" cap="none">
                <a:solidFill>
                  <a:srgbClr val="747C74"/>
                </a:solidFill>
                <a:latin typeface="Source Sans Pro"/>
                <a:ea typeface="Source Sans Pro"/>
                <a:cs typeface="Source Sans Pro"/>
                <a:sym typeface="Source Sans Pro"/>
              </a:rPr>
              <a:t>1095-B</a:t>
            </a:r>
            <a:endParaRPr sz="1400" b="0" i="0" u="none" strike="noStrike" cap="none">
              <a:solidFill>
                <a:srgbClr val="000000"/>
              </a:solidFill>
              <a:latin typeface="Arial"/>
              <a:ea typeface="Arial"/>
              <a:cs typeface="Arial"/>
              <a:sym typeface="Arial"/>
            </a:endParaRPr>
          </a:p>
        </p:txBody>
      </p:sp>
      <p:sp>
        <p:nvSpPr>
          <p:cNvPr id="656" name="Google Shape;656;g1425a963843_19_11"/>
          <p:cNvSpPr/>
          <p:nvPr/>
        </p:nvSpPr>
        <p:spPr>
          <a:xfrm>
            <a:off x="7739265" y="3322738"/>
            <a:ext cx="176700" cy="1833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57" name="Google Shape;657;g1425a963843_19_11"/>
          <p:cNvSpPr/>
          <p:nvPr/>
        </p:nvSpPr>
        <p:spPr>
          <a:xfrm>
            <a:off x="7739265" y="4172588"/>
            <a:ext cx="176700" cy="183300"/>
          </a:xfrm>
          <a:prstGeom prst="ellipse">
            <a:avLst/>
          </a:prstGeom>
          <a:solidFill>
            <a:srgbClr val="C9DAF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58" name="Google Shape;658;g1425a963843_19_11"/>
          <p:cNvSpPr txBox="1"/>
          <p:nvPr/>
        </p:nvSpPr>
        <p:spPr>
          <a:xfrm>
            <a:off x="9502525" y="148025"/>
            <a:ext cx="2270400" cy="1046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chemeClr val="dk2"/>
                </a:solidFill>
                <a:latin typeface="PT Serif"/>
                <a:ea typeface="PT Serif"/>
                <a:cs typeface="PT Serif"/>
                <a:sym typeface="PT Serif"/>
              </a:rPr>
              <a:t>Delayed</a:t>
            </a:r>
            <a:endParaRPr sz="1400" b="0" i="0" u="none" strike="noStrike" cap="none">
              <a:solidFill>
                <a:schemeClr val="dk2"/>
              </a:solidFill>
              <a:latin typeface="PT Serif"/>
              <a:ea typeface="PT Serif"/>
              <a:cs typeface="PT Serif"/>
              <a:sym typeface="PT Serif"/>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chemeClr val="dk2"/>
                </a:solidFill>
                <a:latin typeface="PT Serif"/>
                <a:ea typeface="PT Serif"/>
                <a:cs typeface="PT Serif"/>
                <a:sym typeface="PT Serif"/>
              </a:rPr>
              <a:t>In progress</a:t>
            </a:r>
            <a:endParaRPr sz="1400" b="0" i="0" u="none" strike="noStrike" cap="none">
              <a:solidFill>
                <a:schemeClr val="dk2"/>
              </a:solidFill>
              <a:latin typeface="PT Serif"/>
              <a:ea typeface="PT Serif"/>
              <a:cs typeface="PT Serif"/>
              <a:sym typeface="PT Serif"/>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chemeClr val="dk2"/>
                </a:solidFill>
                <a:latin typeface="PT Serif"/>
                <a:ea typeface="PT Serif"/>
                <a:cs typeface="PT Serif"/>
                <a:sym typeface="PT Serif"/>
              </a:rPr>
              <a:t>Completed</a:t>
            </a:r>
            <a:endParaRPr sz="1400" b="0" i="0" u="none" strike="noStrike" cap="none">
              <a:solidFill>
                <a:schemeClr val="dk2"/>
              </a:solidFill>
              <a:latin typeface="PT Serif"/>
              <a:ea typeface="PT Serif"/>
              <a:cs typeface="PT Serif"/>
              <a:sym typeface="PT Serif"/>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chemeClr val="dk2"/>
                </a:solidFill>
                <a:latin typeface="PT Serif"/>
                <a:ea typeface="PT Serif"/>
                <a:cs typeface="PT Serif"/>
                <a:sym typeface="PT Serif"/>
              </a:rPr>
              <a:t>Not started</a:t>
            </a:r>
            <a:endParaRPr sz="1400" b="0" i="0" u="none" strike="noStrike" cap="none">
              <a:solidFill>
                <a:schemeClr val="dk2"/>
              </a:solidFill>
              <a:latin typeface="PT Serif"/>
              <a:ea typeface="PT Serif"/>
              <a:cs typeface="PT Serif"/>
              <a:sym typeface="PT Serif"/>
            </a:endParaRPr>
          </a:p>
        </p:txBody>
      </p:sp>
      <p:sp>
        <p:nvSpPr>
          <p:cNvPr id="659" name="Google Shape;659;g1425a963843_19_11"/>
          <p:cNvSpPr/>
          <p:nvPr/>
        </p:nvSpPr>
        <p:spPr>
          <a:xfrm>
            <a:off x="9213951" y="230602"/>
            <a:ext cx="176700" cy="183300"/>
          </a:xfrm>
          <a:prstGeom prst="ellipse">
            <a:avLst/>
          </a:prstGeom>
          <a:solidFill>
            <a:srgbClr val="CC412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60" name="Google Shape;660;g1425a963843_19_11"/>
          <p:cNvSpPr/>
          <p:nvPr/>
        </p:nvSpPr>
        <p:spPr>
          <a:xfrm>
            <a:off x="9213951" y="459527"/>
            <a:ext cx="176700" cy="1833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61" name="Google Shape;661;g1425a963843_19_11"/>
          <p:cNvSpPr/>
          <p:nvPr/>
        </p:nvSpPr>
        <p:spPr>
          <a:xfrm>
            <a:off x="9213951" y="688440"/>
            <a:ext cx="176700" cy="183300"/>
          </a:xfrm>
          <a:prstGeom prst="ellipse">
            <a:avLst/>
          </a:prstGeom>
          <a:solidFill>
            <a:srgbClr val="00B05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62" name="Google Shape;662;g1425a963843_19_11"/>
          <p:cNvSpPr/>
          <p:nvPr/>
        </p:nvSpPr>
        <p:spPr>
          <a:xfrm>
            <a:off x="9213951" y="917377"/>
            <a:ext cx="176700" cy="183300"/>
          </a:xfrm>
          <a:prstGeom prst="ellipse">
            <a:avLst/>
          </a:prstGeom>
          <a:solidFill>
            <a:srgbClr val="CFE2F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63" name="Google Shape;663;g1425a963843_19_11"/>
          <p:cNvSpPr/>
          <p:nvPr/>
        </p:nvSpPr>
        <p:spPr>
          <a:xfrm>
            <a:off x="7739264" y="4837910"/>
            <a:ext cx="176700" cy="183300"/>
          </a:xfrm>
          <a:prstGeom prst="ellipse">
            <a:avLst/>
          </a:prstGeom>
          <a:solidFill>
            <a:srgbClr val="C9DAF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64" name="Google Shape;664;g1425a963843_19_11"/>
          <p:cNvSpPr/>
          <p:nvPr/>
        </p:nvSpPr>
        <p:spPr>
          <a:xfrm>
            <a:off x="7739264" y="5503190"/>
            <a:ext cx="176700" cy="183300"/>
          </a:xfrm>
          <a:prstGeom prst="ellipse">
            <a:avLst/>
          </a:prstGeom>
          <a:solidFill>
            <a:srgbClr val="C9DAF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65" name="Google Shape;665;g1425a963843_19_11"/>
          <p:cNvSpPr/>
          <p:nvPr/>
        </p:nvSpPr>
        <p:spPr>
          <a:xfrm>
            <a:off x="9097950" y="148025"/>
            <a:ext cx="2673600" cy="10065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6" name="Google Shape;666;g1425a963843_19_11"/>
          <p:cNvSpPr/>
          <p:nvPr/>
        </p:nvSpPr>
        <p:spPr>
          <a:xfrm>
            <a:off x="7739276" y="2472890"/>
            <a:ext cx="176700" cy="1833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67" name="Google Shape;667;g1425a963843_19_11"/>
          <p:cNvSpPr txBox="1"/>
          <p:nvPr/>
        </p:nvSpPr>
        <p:spPr>
          <a:xfrm>
            <a:off x="419100" y="6408650"/>
            <a:ext cx="2723465" cy="276959"/>
          </a:xfrm>
          <a:prstGeom prst="rect">
            <a:avLst/>
          </a:prstGeom>
          <a:noFill/>
          <a:ln>
            <a:noFill/>
          </a:ln>
        </p:spPr>
        <p:txBody>
          <a:bodyPr spcFirstLastPara="1" wrap="square" lIns="0"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747C74"/>
                </a:solidFill>
                <a:latin typeface="Source Sans Pro"/>
                <a:ea typeface="Source Sans Pro"/>
                <a:cs typeface="Source Sans Pro"/>
                <a:sym typeface="Source Sans Pro"/>
              </a:rPr>
              <a:t>08-23 Sprint 9 Demo</a:t>
            </a:r>
            <a:endParaRPr sz="1800" b="0" i="0" u="none" strike="noStrike" cap="none">
              <a:solidFill>
                <a:srgbClr val="747C74"/>
              </a:solidFill>
              <a:latin typeface="Calibri"/>
              <a:ea typeface="Calibri"/>
              <a:cs typeface="Calibri"/>
              <a:sym typeface="Calibri"/>
            </a:endParaRPr>
          </a:p>
        </p:txBody>
      </p:sp>
      <p:sp>
        <p:nvSpPr>
          <p:cNvPr id="668" name="Google Shape;668;g1425a963843_19_11"/>
          <p:cNvSpPr/>
          <p:nvPr/>
        </p:nvSpPr>
        <p:spPr>
          <a:xfrm>
            <a:off x="7739276" y="1704815"/>
            <a:ext cx="176700" cy="1833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72"/>
        <p:cNvGrpSpPr/>
        <p:nvPr/>
      </p:nvGrpSpPr>
      <p:grpSpPr>
        <a:xfrm>
          <a:off x="0" y="0"/>
          <a:ext cx="0" cy="0"/>
          <a:chOff x="0" y="0"/>
          <a:chExt cx="0" cy="0"/>
        </a:xfrm>
      </p:grpSpPr>
      <p:sp>
        <p:nvSpPr>
          <p:cNvPr id="673" name="Google Shape;673;g14336535c55_0_0"/>
          <p:cNvSpPr txBox="1">
            <a:spLocks noGrp="1"/>
          </p:cNvSpPr>
          <p:nvPr>
            <p:ph type="ctrTitle"/>
          </p:nvPr>
        </p:nvSpPr>
        <p:spPr>
          <a:xfrm>
            <a:off x="317460" y="2938176"/>
            <a:ext cx="7261800" cy="16326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6600"/>
              <a:buFont typeface="PT Serif"/>
              <a:buNone/>
            </a:pPr>
            <a:r>
              <a:rPr lang="en-US"/>
              <a:t>Path to task order close-out</a:t>
            </a:r>
            <a:endParaRPr/>
          </a:p>
        </p:txBody>
      </p:sp>
      <p:sp>
        <p:nvSpPr>
          <p:cNvPr id="674" name="Google Shape;674;g14336535c55_0_0"/>
          <p:cNvSpPr txBox="1">
            <a:spLocks noGrp="1"/>
          </p:cNvSpPr>
          <p:nvPr>
            <p:ph type="body" idx="1"/>
          </p:nvPr>
        </p:nvSpPr>
        <p:spPr>
          <a:xfrm>
            <a:off x="341868" y="2523777"/>
            <a:ext cx="4246500" cy="3666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lt1"/>
              </a:buClr>
              <a:buSzPts val="1600"/>
              <a:buNone/>
            </a:pPr>
            <a:r>
              <a:rPr lang="en-US"/>
              <a:t>SPRINT 9 DEMO</a:t>
            </a:r>
            <a:endParaRPr/>
          </a:p>
        </p:txBody>
      </p:sp>
      <p:sp>
        <p:nvSpPr>
          <p:cNvPr id="675" name="Google Shape;675;g14336535c55_0_0"/>
          <p:cNvSpPr txBox="1">
            <a:spLocks noGrp="1"/>
          </p:cNvSpPr>
          <p:nvPr>
            <p:ph type="sldNum" idx="12"/>
          </p:nvPr>
        </p:nvSpPr>
        <p:spPr>
          <a:xfrm>
            <a:off x="11474969" y="6356350"/>
            <a:ext cx="406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18</a:t>
            </a:fld>
            <a:endParaRPr/>
          </a:p>
        </p:txBody>
      </p:sp>
      <p:sp>
        <p:nvSpPr>
          <p:cNvPr id="676" name="Google Shape;676;g14336535c55_0_0"/>
          <p:cNvSpPr txBox="1"/>
          <p:nvPr/>
        </p:nvSpPr>
        <p:spPr>
          <a:xfrm>
            <a:off x="419100" y="6408650"/>
            <a:ext cx="2723465" cy="276959"/>
          </a:xfrm>
          <a:prstGeom prst="rect">
            <a:avLst/>
          </a:prstGeom>
          <a:noFill/>
          <a:ln>
            <a:noFill/>
          </a:ln>
        </p:spPr>
        <p:txBody>
          <a:bodyPr spcFirstLastPara="1" wrap="square" lIns="0"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747C74"/>
                </a:solidFill>
                <a:latin typeface="Source Sans Pro"/>
                <a:ea typeface="Source Sans Pro"/>
                <a:cs typeface="Source Sans Pro"/>
                <a:sym typeface="Source Sans Pro"/>
              </a:rPr>
              <a:t>08-23 Sprint 9 Demo</a:t>
            </a:r>
            <a:endParaRPr sz="1800" b="0" i="0" u="none" strike="noStrike" cap="none">
              <a:solidFill>
                <a:srgbClr val="747C74"/>
              </a:solidFill>
              <a:latin typeface="Calibri"/>
              <a:ea typeface="Calibri"/>
              <a:cs typeface="Calibri"/>
              <a:sym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80"/>
        <p:cNvGrpSpPr/>
        <p:nvPr/>
      </p:nvGrpSpPr>
      <p:grpSpPr>
        <a:xfrm>
          <a:off x="0" y="0"/>
          <a:ext cx="0" cy="0"/>
          <a:chOff x="0" y="0"/>
          <a:chExt cx="0" cy="0"/>
        </a:xfrm>
      </p:grpSpPr>
      <p:sp>
        <p:nvSpPr>
          <p:cNvPr id="681" name="Google Shape;681;p7"/>
          <p:cNvSpPr txBox="1">
            <a:spLocks noGrp="1"/>
          </p:cNvSpPr>
          <p:nvPr>
            <p:ph type="title"/>
          </p:nvPr>
        </p:nvSpPr>
        <p:spPr>
          <a:xfrm>
            <a:off x="402336" y="713232"/>
            <a:ext cx="8057100" cy="13257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3600"/>
              <a:buFont typeface="PT Serif"/>
              <a:buNone/>
            </a:pPr>
            <a:r>
              <a:rPr lang="en-US" sz="2800"/>
              <a:t>CEDAR TO1 closeout (1 of 3) v1</a:t>
            </a:r>
            <a:endParaRPr sz="2800"/>
          </a:p>
        </p:txBody>
      </p:sp>
      <p:graphicFrame>
        <p:nvGraphicFramePr>
          <p:cNvPr id="682" name="Google Shape;682;p7"/>
          <p:cNvGraphicFramePr/>
          <p:nvPr/>
        </p:nvGraphicFramePr>
        <p:xfrm>
          <a:off x="411480" y="1097280"/>
          <a:ext cx="3000000" cy="3000000"/>
        </p:xfrm>
        <a:graphic>
          <a:graphicData uri="http://schemas.openxmlformats.org/drawingml/2006/table">
            <a:tbl>
              <a:tblPr>
                <a:noFill/>
                <a:tableStyleId>{67708BF3-6438-43B8-8AB5-0BD9B60E1F51}</a:tableStyleId>
              </a:tblPr>
              <a:tblGrid>
                <a:gridCol w="1467825">
                  <a:extLst>
                    <a:ext uri="{9D8B030D-6E8A-4147-A177-3AD203B41FA5}">
                      <a16:colId xmlns:a16="http://schemas.microsoft.com/office/drawing/2014/main" val="20000"/>
                    </a:ext>
                  </a:extLst>
                </a:gridCol>
                <a:gridCol w="1342225">
                  <a:extLst>
                    <a:ext uri="{9D8B030D-6E8A-4147-A177-3AD203B41FA5}">
                      <a16:colId xmlns:a16="http://schemas.microsoft.com/office/drawing/2014/main" val="20001"/>
                    </a:ext>
                  </a:extLst>
                </a:gridCol>
                <a:gridCol w="3523525">
                  <a:extLst>
                    <a:ext uri="{9D8B030D-6E8A-4147-A177-3AD203B41FA5}">
                      <a16:colId xmlns:a16="http://schemas.microsoft.com/office/drawing/2014/main" val="20002"/>
                    </a:ext>
                  </a:extLst>
                </a:gridCol>
                <a:gridCol w="859600">
                  <a:extLst>
                    <a:ext uri="{9D8B030D-6E8A-4147-A177-3AD203B41FA5}">
                      <a16:colId xmlns:a16="http://schemas.microsoft.com/office/drawing/2014/main" val="20003"/>
                    </a:ext>
                  </a:extLst>
                </a:gridCol>
                <a:gridCol w="617025">
                  <a:extLst>
                    <a:ext uri="{9D8B030D-6E8A-4147-A177-3AD203B41FA5}">
                      <a16:colId xmlns:a16="http://schemas.microsoft.com/office/drawing/2014/main" val="20004"/>
                    </a:ext>
                  </a:extLst>
                </a:gridCol>
                <a:gridCol w="3549800">
                  <a:extLst>
                    <a:ext uri="{9D8B030D-6E8A-4147-A177-3AD203B41FA5}">
                      <a16:colId xmlns:a16="http://schemas.microsoft.com/office/drawing/2014/main" val="20005"/>
                    </a:ext>
                  </a:extLst>
                </a:gridCol>
              </a:tblGrid>
              <a:tr h="401300">
                <a:tc>
                  <a:txBody>
                    <a:bodyPr/>
                    <a:lstStyle/>
                    <a:p>
                      <a:pPr marL="0" marR="0" lvl="0" indent="0" algn="l" rtl="0">
                        <a:lnSpc>
                          <a:spcPct val="114999"/>
                        </a:lnSpc>
                        <a:spcBef>
                          <a:spcPts val="0"/>
                        </a:spcBef>
                        <a:spcAft>
                          <a:spcPts val="0"/>
                        </a:spcAft>
                        <a:buClr>
                          <a:srgbClr val="000000"/>
                        </a:buClr>
                        <a:buSzPts val="1100"/>
                        <a:buFont typeface="Arial"/>
                        <a:buNone/>
                      </a:pPr>
                      <a:r>
                        <a:rPr lang="en-US" sz="1100" b="1" u="none" strike="noStrike" cap="none">
                          <a:solidFill>
                            <a:schemeClr val="accent1"/>
                          </a:solidFill>
                          <a:latin typeface="Source Sans Pro SemiBold"/>
                          <a:ea typeface="Source Sans Pro SemiBold"/>
                          <a:cs typeface="Source Sans Pro SemiBold"/>
                          <a:sym typeface="Source Sans Pro SemiBold"/>
                        </a:rPr>
                        <a:t>STEP</a:t>
                      </a:r>
                      <a:endParaRPr sz="1400" u="none" strike="noStrike" cap="none"/>
                    </a:p>
                  </a:txBody>
                  <a:tcPr marL="24375" marR="91450" marT="24375" marB="243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14999"/>
                        </a:lnSpc>
                        <a:spcBef>
                          <a:spcPts val="0"/>
                        </a:spcBef>
                        <a:spcAft>
                          <a:spcPts val="0"/>
                        </a:spcAft>
                        <a:buClr>
                          <a:srgbClr val="000000"/>
                        </a:buClr>
                        <a:buSzPts val="1100"/>
                        <a:buFont typeface="Arial"/>
                        <a:buNone/>
                      </a:pPr>
                      <a:r>
                        <a:rPr lang="en-US" sz="1100" b="1" i="0" u="none" strike="noStrike" cap="none">
                          <a:solidFill>
                            <a:schemeClr val="accent1"/>
                          </a:solidFill>
                          <a:latin typeface="Source Sans Pro SemiBold"/>
                          <a:ea typeface="Source Sans Pro SemiBold"/>
                          <a:cs typeface="Source Sans Pro SemiBold"/>
                          <a:sym typeface="Source Sans Pro SemiBold"/>
                        </a:rPr>
                        <a:t>OWNED BY / TURNOVER TO</a:t>
                      </a:r>
                      <a:endParaRPr sz="1400" u="none" strike="noStrike" cap="none"/>
                    </a:p>
                  </a:txBody>
                  <a:tcPr marL="24375" marR="24375" marT="24375" marB="243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14999"/>
                        </a:lnSpc>
                        <a:spcBef>
                          <a:spcPts val="0"/>
                        </a:spcBef>
                        <a:spcAft>
                          <a:spcPts val="0"/>
                        </a:spcAft>
                        <a:buClr>
                          <a:srgbClr val="000000"/>
                        </a:buClr>
                        <a:buSzPts val="1100"/>
                        <a:buFont typeface="Arial"/>
                        <a:buNone/>
                      </a:pPr>
                      <a:r>
                        <a:rPr lang="en-US" sz="1100" b="1" i="0" u="none" strike="noStrike" cap="none">
                          <a:solidFill>
                            <a:schemeClr val="accent1"/>
                          </a:solidFill>
                          <a:latin typeface="Source Sans Pro SemiBold"/>
                          <a:ea typeface="Source Sans Pro SemiBold"/>
                          <a:cs typeface="Source Sans Pro SemiBold"/>
                          <a:sym typeface="Source Sans Pro SemiBold"/>
                        </a:rPr>
                        <a:t>ACTION NEEDED</a:t>
                      </a:r>
                      <a:endParaRPr sz="1100" b="1" i="0" u="none" strike="noStrike" cap="none">
                        <a:solidFill>
                          <a:schemeClr val="accent1"/>
                        </a:solidFill>
                        <a:latin typeface="Source Sans Pro SemiBold"/>
                        <a:ea typeface="Source Sans Pro SemiBold"/>
                        <a:cs typeface="Source Sans Pro SemiBold"/>
                        <a:sym typeface="Source Sans Pro SemiBold"/>
                      </a:endParaRPr>
                    </a:p>
                  </a:txBody>
                  <a:tcPr marL="24375" marR="24375" marT="24375" marB="243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r>
                        <a:rPr lang="en-US" sz="1100" b="1" i="0" u="none" strike="noStrike" cap="none">
                          <a:solidFill>
                            <a:schemeClr val="accent1"/>
                          </a:solidFill>
                          <a:latin typeface="Source Sans Pro SemiBold"/>
                          <a:ea typeface="Source Sans Pro SemiBold"/>
                          <a:cs typeface="Source Sans Pro SemiBold"/>
                          <a:sym typeface="Source Sans Pro SemiBold"/>
                        </a:rPr>
                        <a:t> COMPLETED</a:t>
                      </a:r>
                      <a:endParaRPr sz="1100" u="none" strike="noStrike" cap="none"/>
                    </a:p>
                  </a:txBody>
                  <a:tcPr marL="24375" marR="24375" marT="24375" marB="243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1100" b="1" i="0" u="none" strike="noStrike" cap="none">
                          <a:solidFill>
                            <a:schemeClr val="accent1"/>
                          </a:solidFill>
                          <a:latin typeface="Source Sans Pro SemiBold"/>
                          <a:ea typeface="Source Sans Pro SemiBold"/>
                          <a:cs typeface="Source Sans Pro SemiBold"/>
                          <a:sym typeface="Source Sans Pro SemiBold"/>
                        </a:rPr>
                        <a:t>STATUS</a:t>
                      </a:r>
                      <a:endParaRPr sz="1100" u="none" strike="noStrike" cap="none"/>
                    </a:p>
                  </a:txBody>
                  <a:tcPr marL="24375" marR="24375" marT="24375" marB="243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1100" b="1" i="0" u="none" strike="noStrike" cap="none">
                          <a:solidFill>
                            <a:schemeClr val="accent1"/>
                          </a:solidFill>
                          <a:latin typeface="Source Sans Pro SemiBold"/>
                          <a:ea typeface="Source Sans Pro SemiBold"/>
                          <a:cs typeface="Source Sans Pro SemiBold"/>
                          <a:sym typeface="Source Sans Pro SemiBold"/>
                        </a:rPr>
                        <a:t>NOTES</a:t>
                      </a:r>
                      <a:endParaRPr sz="1100" u="none" strike="noStrike" cap="none"/>
                    </a:p>
                  </a:txBody>
                  <a:tcPr marL="91450" marR="24375" marT="24375" marB="243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384500">
                <a:tc rowSpan="3">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Completion of HH research #1 w/ caregivers</a:t>
                      </a:r>
                      <a:endParaRPr sz="1000" u="none" strike="noStrike" cap="none">
                        <a:solidFill>
                          <a:schemeClr val="dk2"/>
                        </a:solidFill>
                        <a:latin typeface="PT Serif"/>
                        <a:ea typeface="PT Serif"/>
                        <a:cs typeface="PT Serif"/>
                        <a:sym typeface="PT Serif"/>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rgbClr val="C7C7C7"/>
                      </a:solidFill>
                      <a:prstDash val="solid"/>
                      <a:round/>
                      <a:headEnd type="none" w="sm" len="sm"/>
                      <a:tailEnd type="none" w="sm" len="sm"/>
                    </a:lnB>
                  </a:tcPr>
                </a:tc>
                <a:tc rowSpan="3">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HealthHub / </a:t>
                      </a:r>
                      <a:endParaRPr sz="1000" u="none" strike="noStrike" cap="none">
                        <a:solidFill>
                          <a:schemeClr val="dk2"/>
                        </a:solidFill>
                        <a:latin typeface="PT Serif"/>
                        <a:ea typeface="PT Serif"/>
                        <a:cs typeface="PT Serif"/>
                        <a:sym typeface="PT Serif"/>
                      </a:endParaRPr>
                    </a:p>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Mikki</a:t>
                      </a:r>
                      <a:endParaRPr sz="1000" u="none" strike="noStrike" cap="none">
                        <a:solidFill>
                          <a:schemeClr val="dk2"/>
                        </a:solidFill>
                        <a:latin typeface="PT Serif"/>
                        <a:ea typeface="PT Serif"/>
                        <a:cs typeface="PT Serif"/>
                        <a:sym typeface="PT Serif"/>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Amend research plan to initiate final unmoderated testing of remaining caregivers</a:t>
                      </a:r>
                      <a:endParaRPr sz="1400" u="none" strike="noStrike" cap="none">
                        <a:solidFill>
                          <a:schemeClr val="dk2"/>
                        </a:solidFill>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9-Aug-22</a:t>
                      </a:r>
                      <a:endParaRPr sz="1000" u="none" strike="noStrike" cap="none">
                        <a:solidFill>
                          <a:schemeClr val="dk2"/>
                        </a:solidFill>
                        <a:latin typeface="PT Serif"/>
                        <a:ea typeface="PT Serif"/>
                        <a:cs typeface="PT Serif"/>
                        <a:sym typeface="PT Serif"/>
                      </a:endParaRPr>
                    </a:p>
                  </a:txBody>
                  <a:tcPr marL="24375"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200"/>
                        <a:buFont typeface="Arial"/>
                        <a:buNone/>
                      </a:pPr>
                      <a:endParaRPr sz="1000" u="none" strike="noStrike" cap="none">
                        <a:solidFill>
                          <a:schemeClr val="dk2"/>
                        </a:solidFill>
                        <a:latin typeface="PT Serif"/>
                        <a:ea typeface="PT Serif"/>
                        <a:cs typeface="PT Serif"/>
                        <a:sym typeface="PT Serif"/>
                      </a:endParaRPr>
                    </a:p>
                  </a:txBody>
                  <a:tcPr marL="24375"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endParaRPr sz="1000" u="none" strike="noStrike" cap="none">
                        <a:solidFill>
                          <a:schemeClr val="dk2"/>
                        </a:solidFill>
                        <a:latin typeface="PT Serif"/>
                        <a:ea typeface="PT Serif"/>
                        <a:cs typeface="PT Serif"/>
                        <a:sym typeface="PT Serif"/>
                      </a:endParaRPr>
                    </a:p>
                  </a:txBody>
                  <a:tcPr marL="91450"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rgbClr val="C7C7C7"/>
                      </a:solidFill>
                      <a:prstDash val="solid"/>
                      <a:round/>
                      <a:headEnd type="none" w="sm" len="sm"/>
                      <a:tailEnd type="none" w="sm" len="sm"/>
                    </a:lnB>
                  </a:tcPr>
                </a:tc>
                <a:extLst>
                  <a:ext uri="{0D108BD9-81ED-4DB2-BD59-A6C34878D82A}">
                    <a16:rowId xmlns:a16="http://schemas.microsoft.com/office/drawing/2014/main" val="10001"/>
                  </a:ext>
                </a:extLst>
              </a:tr>
              <a:tr h="243850">
                <a:tc vMerge="1">
                  <a:txBody>
                    <a:bodyPr/>
                    <a:lstStyle/>
                    <a:p>
                      <a:endParaRPr lang="en-US"/>
                    </a:p>
                  </a:txBody>
                  <a:tcPr/>
                </a:tc>
                <a:tc vMerge="1">
                  <a:txBody>
                    <a:bodyPr/>
                    <a:lstStyle/>
                    <a:p>
                      <a:endParaRPr lang="en-US"/>
                    </a:p>
                  </a:txBody>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Submit research plan for recruitment by Perigean</a:t>
                      </a:r>
                      <a:endParaRPr sz="1400" u="none" strike="noStrike" cap="none">
                        <a:solidFill>
                          <a:schemeClr val="dk2"/>
                        </a:solidFill>
                      </a:endParaRPr>
                    </a:p>
                    <a:p>
                      <a:pPr marL="171450" marR="0" lvl="0" indent="-107950" algn="l" rtl="0">
                        <a:lnSpc>
                          <a:spcPct val="100000"/>
                        </a:lnSpc>
                        <a:spcBef>
                          <a:spcPts val="0"/>
                        </a:spcBef>
                        <a:spcAft>
                          <a:spcPts val="0"/>
                        </a:spcAft>
                        <a:buClr>
                          <a:srgbClr val="000000"/>
                        </a:buClr>
                        <a:buSzPts val="1000"/>
                        <a:buFont typeface="Arial"/>
                        <a:buNone/>
                      </a:pPr>
                      <a:endParaRPr sz="1000" u="none" strike="noStrike" cap="none">
                        <a:solidFill>
                          <a:schemeClr val="dk2"/>
                        </a:solidFill>
                        <a:latin typeface="PT Serif"/>
                        <a:ea typeface="PT Serif"/>
                        <a:cs typeface="PT Serif"/>
                        <a:sym typeface="PT Serif"/>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9-Aug-22</a:t>
                      </a:r>
                      <a:endParaRPr sz="1000" u="none" strike="noStrike" cap="none">
                        <a:solidFill>
                          <a:schemeClr val="dk2"/>
                        </a:solidFill>
                        <a:latin typeface="PT Serif"/>
                        <a:ea typeface="PT Serif"/>
                        <a:cs typeface="PT Serif"/>
                        <a:sym typeface="PT Serif"/>
                      </a:endParaRPr>
                    </a:p>
                  </a:txBody>
                  <a:tcPr marL="24375"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200"/>
                        <a:buFont typeface="Arial"/>
                        <a:buNone/>
                      </a:pPr>
                      <a:endParaRPr sz="1000" u="none" strike="noStrike" cap="none">
                        <a:solidFill>
                          <a:schemeClr val="dk2"/>
                        </a:solidFill>
                        <a:latin typeface="PT Serif"/>
                        <a:ea typeface="PT Serif"/>
                        <a:cs typeface="PT Serif"/>
                        <a:sym typeface="PT Serif"/>
                      </a:endParaRPr>
                    </a:p>
                  </a:txBody>
                  <a:tcPr marL="24375"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endParaRPr sz="1000" u="none" strike="noStrike" cap="none">
                        <a:solidFill>
                          <a:schemeClr val="dk2"/>
                        </a:solidFill>
                        <a:latin typeface="PT Serif"/>
                        <a:ea typeface="PT Serif"/>
                        <a:cs typeface="PT Serif"/>
                        <a:sym typeface="PT Serif"/>
                      </a:endParaRPr>
                    </a:p>
                  </a:txBody>
                  <a:tcPr marL="91450"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extLst>
                  <a:ext uri="{0D108BD9-81ED-4DB2-BD59-A6C34878D82A}">
                    <a16:rowId xmlns:a16="http://schemas.microsoft.com/office/drawing/2014/main" val="10002"/>
                  </a:ext>
                </a:extLst>
              </a:tr>
              <a:tr h="243850">
                <a:tc vMerge="1">
                  <a:txBody>
                    <a:bodyPr/>
                    <a:lstStyle/>
                    <a:p>
                      <a:endParaRPr lang="en-US"/>
                    </a:p>
                  </a:txBody>
                  <a:tcPr/>
                </a:tc>
                <a:tc vMerge="1">
                  <a:txBody>
                    <a:bodyPr/>
                    <a:lstStyle/>
                    <a:p>
                      <a:endParaRPr lang="en-US"/>
                    </a:p>
                  </a:txBody>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Put research plan, guide, data sets, and synthesis in GitHub HH repo turnover read.me.</a:t>
                      </a:r>
                      <a:endParaRPr sz="1400" u="none" strike="noStrike" cap="none">
                        <a:solidFill>
                          <a:schemeClr val="dk2"/>
                        </a:solidFill>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endParaRPr sz="1000" u="none" strike="noStrike" cap="none">
                        <a:solidFill>
                          <a:schemeClr val="dk2"/>
                        </a:solidFill>
                        <a:latin typeface="PT Serif"/>
                        <a:ea typeface="PT Serif"/>
                        <a:cs typeface="PT Serif"/>
                        <a:sym typeface="PT Serif"/>
                      </a:endParaRPr>
                    </a:p>
                  </a:txBody>
                  <a:tcPr marL="24375"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200"/>
                        <a:buFont typeface="Arial"/>
                        <a:buNone/>
                      </a:pPr>
                      <a:endParaRPr sz="1000" u="none" strike="noStrike" cap="none">
                        <a:solidFill>
                          <a:schemeClr val="dk2"/>
                        </a:solidFill>
                        <a:latin typeface="PT Serif"/>
                        <a:ea typeface="PT Serif"/>
                        <a:cs typeface="PT Serif"/>
                        <a:sym typeface="PT Serif"/>
                      </a:endParaRPr>
                    </a:p>
                  </a:txBody>
                  <a:tcPr marL="24375"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Sprint 9/10</a:t>
                      </a:r>
                      <a:endParaRPr sz="1000" u="none" strike="noStrike" cap="none">
                        <a:solidFill>
                          <a:schemeClr val="dk2"/>
                        </a:solidFill>
                        <a:latin typeface="PT Serif"/>
                        <a:ea typeface="PT Serif"/>
                        <a:cs typeface="PT Serif"/>
                        <a:sym typeface="PT Serif"/>
                      </a:endParaRPr>
                    </a:p>
                  </a:txBody>
                  <a:tcPr marL="91450"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extLst>
                  <a:ext uri="{0D108BD9-81ED-4DB2-BD59-A6C34878D82A}">
                    <a16:rowId xmlns:a16="http://schemas.microsoft.com/office/drawing/2014/main" val="10003"/>
                  </a:ext>
                </a:extLst>
              </a:tr>
              <a:tr h="0">
                <a:tc rowSpan="6">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Completion of HH research #2 – Moderated tree test</a:t>
                      </a:r>
                      <a:endParaRPr sz="1000" u="none" strike="noStrike" cap="none">
                        <a:solidFill>
                          <a:schemeClr val="dk2"/>
                        </a:solidFill>
                        <a:latin typeface="PT Serif"/>
                        <a:ea typeface="PT Serif"/>
                        <a:cs typeface="PT Serif"/>
                        <a:sym typeface="PT Serif"/>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rowSpan="6">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HealthHub /</a:t>
                      </a:r>
                      <a:endParaRPr sz="1400" u="none" strike="noStrike" cap="none">
                        <a:solidFill>
                          <a:schemeClr val="dk2"/>
                        </a:solidFill>
                      </a:endParaRPr>
                    </a:p>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Mikki</a:t>
                      </a:r>
                      <a:endParaRPr sz="1000" u="none" strike="noStrike" cap="none">
                        <a:solidFill>
                          <a:schemeClr val="dk2"/>
                        </a:solidFill>
                        <a:latin typeface="PT Serif"/>
                        <a:ea typeface="PT Serif"/>
                        <a:cs typeface="PT Serif"/>
                        <a:sym typeface="PT Serif"/>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Submit research #2 to Mikki for feedback and approval</a:t>
                      </a:r>
                      <a:endParaRPr sz="1000" u="none" strike="noStrike" cap="none">
                        <a:solidFill>
                          <a:schemeClr val="dk2"/>
                        </a:solidFill>
                        <a:latin typeface="PT Serif"/>
                        <a:ea typeface="PT Serif"/>
                        <a:cs typeface="PT Serif"/>
                        <a:sym typeface="PT Serif"/>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8-Aug-22</a:t>
                      </a:r>
                      <a:endParaRPr sz="1000" u="none" strike="noStrike" cap="none">
                        <a:solidFill>
                          <a:schemeClr val="dk2"/>
                        </a:solidFill>
                        <a:latin typeface="PT Serif"/>
                        <a:ea typeface="PT Serif"/>
                        <a:cs typeface="PT Serif"/>
                        <a:sym typeface="PT Serif"/>
                      </a:endParaRPr>
                    </a:p>
                  </a:txBody>
                  <a:tcPr marL="24375"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200"/>
                        <a:buFont typeface="Arial"/>
                        <a:buNone/>
                      </a:pPr>
                      <a:endParaRPr sz="1000" u="none" strike="noStrike" cap="none">
                        <a:solidFill>
                          <a:schemeClr val="dk2"/>
                        </a:solidFill>
                        <a:latin typeface="PT Serif"/>
                        <a:ea typeface="PT Serif"/>
                        <a:cs typeface="PT Serif"/>
                        <a:sym typeface="PT Serif"/>
                      </a:endParaRPr>
                    </a:p>
                  </a:txBody>
                  <a:tcPr marL="24375"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endParaRPr sz="1000" u="none" strike="noStrike" cap="none">
                        <a:solidFill>
                          <a:schemeClr val="dk2"/>
                        </a:solidFill>
                        <a:latin typeface="PT Serif"/>
                        <a:ea typeface="PT Serif"/>
                        <a:cs typeface="PT Serif"/>
                        <a:sym typeface="PT Serif"/>
                      </a:endParaRPr>
                    </a:p>
                  </a:txBody>
                  <a:tcPr marL="91450"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extLst>
                  <a:ext uri="{0D108BD9-81ED-4DB2-BD59-A6C34878D82A}">
                    <a16:rowId xmlns:a16="http://schemas.microsoft.com/office/drawing/2014/main" val="10004"/>
                  </a:ext>
                </a:extLst>
              </a:tr>
              <a:tr h="228625">
                <a:tc vMerge="1">
                  <a:txBody>
                    <a:bodyPr/>
                    <a:lstStyle/>
                    <a:p>
                      <a:endParaRPr lang="en-US"/>
                    </a:p>
                  </a:txBody>
                  <a:tcPr/>
                </a:tc>
                <a:tc vMerge="1">
                  <a:txBody>
                    <a:bodyPr/>
                    <a:lstStyle/>
                    <a:p>
                      <a:endParaRPr lang="en-US"/>
                    </a:p>
                  </a:txBody>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Submit research #2 to oCTO for approval and recruitment (Must request Perigean note taker service)</a:t>
                      </a:r>
                      <a:endParaRPr sz="1000" u="none" strike="noStrike" cap="none">
                        <a:solidFill>
                          <a:schemeClr val="dk2"/>
                        </a:solidFill>
                        <a:latin typeface="PT Serif"/>
                        <a:ea typeface="PT Serif"/>
                        <a:cs typeface="PT Serif"/>
                        <a:sym typeface="PT Serif"/>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9-Aug-22</a:t>
                      </a:r>
                      <a:endParaRPr sz="1000" u="none" strike="noStrike" cap="none">
                        <a:solidFill>
                          <a:schemeClr val="dk2"/>
                        </a:solidFill>
                        <a:latin typeface="PT Serif"/>
                        <a:ea typeface="PT Serif"/>
                        <a:cs typeface="PT Serif"/>
                        <a:sym typeface="PT Serif"/>
                      </a:endParaRPr>
                    </a:p>
                  </a:txBody>
                  <a:tcPr marL="24375"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200"/>
                        <a:buFont typeface="Arial"/>
                        <a:buNone/>
                      </a:pPr>
                      <a:endParaRPr sz="1000" u="none" strike="noStrike" cap="none">
                        <a:solidFill>
                          <a:schemeClr val="dk2"/>
                        </a:solidFill>
                        <a:latin typeface="PT Serif"/>
                        <a:ea typeface="PT Serif"/>
                        <a:cs typeface="PT Serif"/>
                        <a:sym typeface="PT Serif"/>
                      </a:endParaRPr>
                    </a:p>
                  </a:txBody>
                  <a:tcPr marL="24375"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endParaRPr sz="1000" u="none" strike="noStrike" cap="none">
                        <a:solidFill>
                          <a:schemeClr val="dk2"/>
                        </a:solidFill>
                        <a:latin typeface="PT Serif"/>
                        <a:ea typeface="PT Serif"/>
                        <a:cs typeface="PT Serif"/>
                        <a:sym typeface="PT Serif"/>
                      </a:endParaRPr>
                    </a:p>
                  </a:txBody>
                  <a:tcPr marL="91450"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extLst>
                  <a:ext uri="{0D108BD9-81ED-4DB2-BD59-A6C34878D82A}">
                    <a16:rowId xmlns:a16="http://schemas.microsoft.com/office/drawing/2014/main" val="10005"/>
                  </a:ext>
                </a:extLst>
              </a:tr>
              <a:tr h="0">
                <a:tc vMerge="1">
                  <a:txBody>
                    <a:bodyPr/>
                    <a:lstStyle/>
                    <a:p>
                      <a:endParaRPr lang="en-US"/>
                    </a:p>
                  </a:txBody>
                  <a:tcPr/>
                </a:tc>
                <a:tc vMerge="1">
                  <a:txBody>
                    <a:bodyPr/>
                    <a:lstStyle/>
                    <a:p>
                      <a:endParaRPr lang="en-US"/>
                    </a:p>
                  </a:txBody>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Conduct pilot testing</a:t>
                      </a:r>
                      <a:endParaRPr sz="1000" u="none" strike="noStrike" cap="none">
                        <a:solidFill>
                          <a:schemeClr val="dk2"/>
                        </a:solidFill>
                        <a:latin typeface="PT Serif"/>
                        <a:ea typeface="PT Serif"/>
                        <a:cs typeface="PT Serif"/>
                        <a:sym typeface="PT Serif"/>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11-Aug-22</a:t>
                      </a:r>
                      <a:endParaRPr sz="1000" u="none" strike="noStrike" cap="none">
                        <a:solidFill>
                          <a:schemeClr val="dk2"/>
                        </a:solidFill>
                        <a:latin typeface="PT Serif"/>
                        <a:ea typeface="PT Serif"/>
                        <a:cs typeface="PT Serif"/>
                        <a:sym typeface="PT Serif"/>
                      </a:endParaRPr>
                    </a:p>
                  </a:txBody>
                  <a:tcPr marL="24375"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200"/>
                        <a:buFont typeface="Arial"/>
                        <a:buNone/>
                      </a:pPr>
                      <a:endParaRPr sz="1000" u="none" strike="noStrike" cap="none">
                        <a:solidFill>
                          <a:schemeClr val="dk2"/>
                        </a:solidFill>
                        <a:latin typeface="PT Serif"/>
                        <a:ea typeface="PT Serif"/>
                        <a:cs typeface="PT Serif"/>
                        <a:sym typeface="PT Serif"/>
                      </a:endParaRPr>
                    </a:p>
                  </a:txBody>
                  <a:tcPr marL="24375"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Sprint 9</a:t>
                      </a:r>
                      <a:endParaRPr sz="1000" u="none" strike="noStrike" cap="none">
                        <a:solidFill>
                          <a:schemeClr val="dk2"/>
                        </a:solidFill>
                        <a:latin typeface="PT Serif"/>
                        <a:ea typeface="PT Serif"/>
                        <a:cs typeface="PT Serif"/>
                        <a:sym typeface="PT Serif"/>
                      </a:endParaRPr>
                    </a:p>
                  </a:txBody>
                  <a:tcPr marL="91450"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extLst>
                  <a:ext uri="{0D108BD9-81ED-4DB2-BD59-A6C34878D82A}">
                    <a16:rowId xmlns:a16="http://schemas.microsoft.com/office/drawing/2014/main" val="10006"/>
                  </a:ext>
                </a:extLst>
              </a:tr>
              <a:tr h="0">
                <a:tc vMerge="1">
                  <a:txBody>
                    <a:bodyPr/>
                    <a:lstStyle/>
                    <a:p>
                      <a:endParaRPr lang="en-US"/>
                    </a:p>
                  </a:txBody>
                  <a:tcPr/>
                </a:tc>
                <a:tc vMerge="1">
                  <a:txBody>
                    <a:bodyPr/>
                    <a:lstStyle/>
                    <a:p>
                      <a:endParaRPr lang="en-US"/>
                    </a:p>
                  </a:txBody>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Conduct moderated testing of trees </a:t>
                      </a:r>
                      <a:endParaRPr sz="1000" u="none" strike="noStrike" cap="none">
                        <a:solidFill>
                          <a:schemeClr val="dk2"/>
                        </a:solidFill>
                        <a:latin typeface="PT Serif"/>
                        <a:ea typeface="PT Serif"/>
                        <a:cs typeface="PT Serif"/>
                        <a:sym typeface="PT Serif"/>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endParaRPr sz="1000" u="none" strike="noStrike" cap="none">
                        <a:solidFill>
                          <a:schemeClr val="dk2"/>
                        </a:solidFill>
                        <a:latin typeface="PT Serif"/>
                        <a:ea typeface="PT Serif"/>
                        <a:cs typeface="PT Serif"/>
                        <a:sym typeface="PT Serif"/>
                      </a:endParaRPr>
                    </a:p>
                  </a:txBody>
                  <a:tcPr marL="24375"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200"/>
                        <a:buFont typeface="Arial"/>
                        <a:buNone/>
                      </a:pPr>
                      <a:endParaRPr sz="1000" u="none" strike="noStrike" cap="none">
                        <a:solidFill>
                          <a:schemeClr val="dk2"/>
                        </a:solidFill>
                        <a:latin typeface="PT Serif"/>
                        <a:ea typeface="PT Serif"/>
                        <a:cs typeface="PT Serif"/>
                        <a:sym typeface="PT Serif"/>
                      </a:endParaRPr>
                    </a:p>
                  </a:txBody>
                  <a:tcPr marL="24375"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Sprint 9/10</a:t>
                      </a:r>
                      <a:endParaRPr sz="1000" u="none" strike="noStrike" cap="none">
                        <a:solidFill>
                          <a:schemeClr val="dk2"/>
                        </a:solidFill>
                        <a:latin typeface="PT Serif"/>
                        <a:ea typeface="PT Serif"/>
                        <a:cs typeface="PT Serif"/>
                        <a:sym typeface="PT Serif"/>
                      </a:endParaRPr>
                    </a:p>
                  </a:txBody>
                  <a:tcPr marL="91450"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extLst>
                  <a:ext uri="{0D108BD9-81ED-4DB2-BD59-A6C34878D82A}">
                    <a16:rowId xmlns:a16="http://schemas.microsoft.com/office/drawing/2014/main" val="10007"/>
                  </a:ext>
                </a:extLst>
              </a:tr>
              <a:tr h="0">
                <a:tc vMerge="1">
                  <a:txBody>
                    <a:bodyPr/>
                    <a:lstStyle/>
                    <a:p>
                      <a:endParaRPr lang="en-US"/>
                    </a:p>
                  </a:txBody>
                  <a:tcPr/>
                </a:tc>
                <a:tc vMerge="1">
                  <a:txBody>
                    <a:bodyPr/>
                    <a:lstStyle/>
                    <a:p>
                      <a:endParaRPr lang="en-US"/>
                    </a:p>
                  </a:txBody>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Synthesis research findings and make recommendation if able</a:t>
                      </a:r>
                      <a:endParaRPr sz="1000" u="none" strike="noStrike" cap="none">
                        <a:solidFill>
                          <a:schemeClr val="dk2"/>
                        </a:solidFill>
                        <a:latin typeface="PT Serif"/>
                        <a:ea typeface="PT Serif"/>
                        <a:cs typeface="PT Serif"/>
                        <a:sym typeface="PT Serif"/>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endParaRPr sz="1000" u="none" strike="noStrike" cap="none">
                        <a:solidFill>
                          <a:schemeClr val="dk2"/>
                        </a:solidFill>
                        <a:latin typeface="PT Serif"/>
                        <a:ea typeface="PT Serif"/>
                        <a:cs typeface="PT Serif"/>
                        <a:sym typeface="PT Serif"/>
                      </a:endParaRPr>
                    </a:p>
                  </a:txBody>
                  <a:tcPr marL="24375"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200"/>
                        <a:buFont typeface="Arial"/>
                        <a:buNone/>
                      </a:pPr>
                      <a:endParaRPr sz="1000" u="none" strike="noStrike" cap="none">
                        <a:solidFill>
                          <a:schemeClr val="dk2"/>
                        </a:solidFill>
                        <a:latin typeface="PT Serif"/>
                        <a:ea typeface="PT Serif"/>
                        <a:cs typeface="PT Serif"/>
                        <a:sym typeface="PT Serif"/>
                      </a:endParaRPr>
                    </a:p>
                  </a:txBody>
                  <a:tcPr marL="24375"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Sprint 10</a:t>
                      </a:r>
                      <a:endParaRPr sz="1000" u="none" strike="noStrike" cap="none">
                        <a:solidFill>
                          <a:schemeClr val="dk2"/>
                        </a:solidFill>
                        <a:latin typeface="PT Serif"/>
                        <a:ea typeface="PT Serif"/>
                        <a:cs typeface="PT Serif"/>
                        <a:sym typeface="PT Serif"/>
                      </a:endParaRPr>
                    </a:p>
                  </a:txBody>
                  <a:tcPr marL="91450"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extLst>
                  <a:ext uri="{0D108BD9-81ED-4DB2-BD59-A6C34878D82A}">
                    <a16:rowId xmlns:a16="http://schemas.microsoft.com/office/drawing/2014/main" val="10008"/>
                  </a:ext>
                </a:extLst>
              </a:tr>
              <a:tr h="0">
                <a:tc vMerge="1">
                  <a:txBody>
                    <a:bodyPr/>
                    <a:lstStyle/>
                    <a:p>
                      <a:endParaRPr lang="en-US"/>
                    </a:p>
                  </a:txBody>
                  <a:tcPr/>
                </a:tc>
                <a:tc vMerge="1">
                  <a:txBody>
                    <a:bodyPr/>
                    <a:lstStyle/>
                    <a:p>
                      <a:endParaRPr lang="en-US"/>
                    </a:p>
                  </a:txBody>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Put research plan, guide, data sets, Perigean notes, synthesis, recommendations (if able) in GitHub HH repo  turnover read.me.</a:t>
                      </a:r>
                      <a:endParaRPr sz="1000" u="none" strike="noStrike" cap="none">
                        <a:solidFill>
                          <a:schemeClr val="dk2"/>
                        </a:solidFill>
                        <a:latin typeface="PT Serif"/>
                        <a:ea typeface="PT Serif"/>
                        <a:cs typeface="PT Serif"/>
                        <a:sym typeface="PT Serif"/>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endParaRPr sz="1000" u="none" strike="noStrike" cap="none">
                        <a:solidFill>
                          <a:schemeClr val="dk2"/>
                        </a:solidFill>
                        <a:latin typeface="PT Serif"/>
                        <a:ea typeface="PT Serif"/>
                        <a:cs typeface="PT Serif"/>
                        <a:sym typeface="PT Serif"/>
                      </a:endParaRPr>
                    </a:p>
                  </a:txBody>
                  <a:tcPr marL="24375"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200"/>
                        <a:buFont typeface="Arial"/>
                        <a:buNone/>
                      </a:pPr>
                      <a:endParaRPr sz="1000" u="none" strike="noStrike" cap="none">
                        <a:solidFill>
                          <a:schemeClr val="dk2"/>
                        </a:solidFill>
                        <a:latin typeface="PT Serif"/>
                        <a:ea typeface="PT Serif"/>
                        <a:cs typeface="PT Serif"/>
                        <a:sym typeface="PT Serif"/>
                      </a:endParaRPr>
                    </a:p>
                  </a:txBody>
                  <a:tcPr marL="24375"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Sprint 10</a:t>
                      </a:r>
                      <a:endParaRPr sz="1000" u="none" strike="noStrike" cap="none">
                        <a:solidFill>
                          <a:schemeClr val="dk2"/>
                        </a:solidFill>
                        <a:latin typeface="PT Serif"/>
                        <a:ea typeface="PT Serif"/>
                        <a:cs typeface="PT Serif"/>
                        <a:sym typeface="PT Serif"/>
                      </a:endParaRPr>
                    </a:p>
                  </a:txBody>
                  <a:tcPr marL="91450"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extLst>
                  <a:ext uri="{0D108BD9-81ED-4DB2-BD59-A6C34878D82A}">
                    <a16:rowId xmlns:a16="http://schemas.microsoft.com/office/drawing/2014/main" val="10009"/>
                  </a:ext>
                </a:extLst>
              </a:tr>
              <a:tr h="0">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HH Turnover document</a:t>
                      </a:r>
                      <a:endParaRPr sz="1000" u="none" strike="noStrike" cap="none">
                        <a:solidFill>
                          <a:schemeClr val="dk2"/>
                        </a:solidFill>
                        <a:latin typeface="PT Serif"/>
                        <a:ea typeface="PT Serif"/>
                        <a:cs typeface="PT Serif"/>
                        <a:sym typeface="PT Serif"/>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HealthHub /</a:t>
                      </a:r>
                      <a:endParaRPr sz="1000" u="none" strike="noStrike" cap="none">
                        <a:solidFill>
                          <a:schemeClr val="dk2"/>
                        </a:solidFill>
                        <a:latin typeface="PT Serif"/>
                        <a:ea typeface="PT Serif"/>
                        <a:cs typeface="PT Serif"/>
                        <a:sym typeface="PT Serif"/>
                      </a:endParaRPr>
                    </a:p>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Mikki &amp; Tracey</a:t>
                      </a:r>
                      <a:endParaRPr sz="1000" u="none" strike="noStrike" cap="none">
                        <a:solidFill>
                          <a:schemeClr val="dk2"/>
                        </a:solidFill>
                        <a:latin typeface="PT Serif"/>
                        <a:ea typeface="PT Serif"/>
                        <a:cs typeface="PT Serif"/>
                        <a:sym typeface="PT Serif"/>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Turnover document (include links to discovery, all research documents, and recommended next steps.  Place in </a:t>
                      </a:r>
                      <a:r>
                        <a:rPr lang="en-US" sz="1000" u="sng" strike="noStrike" cap="none">
                          <a:solidFill>
                            <a:schemeClr val="hlink"/>
                          </a:solidFill>
                          <a:latin typeface="PT Serif"/>
                          <a:ea typeface="PT Serif"/>
                          <a:cs typeface="PT Serif"/>
                          <a:sym typeface="PT Serif"/>
                          <a:hlinkClick r:id="rId3"/>
                        </a:rPr>
                        <a:t>Health Hub turnover read.me file</a:t>
                      </a:r>
                      <a:r>
                        <a:rPr lang="en-US" sz="1000" u="none" strike="noStrike" cap="none">
                          <a:solidFill>
                            <a:schemeClr val="dk2"/>
                          </a:solidFill>
                          <a:latin typeface="PT Serif"/>
                          <a:ea typeface="PT Serif"/>
                          <a:cs typeface="PT Serif"/>
                          <a:sym typeface="PT Serif"/>
                        </a:rPr>
                        <a:t>. Send  link to Mikki Northius &amp; Tracey Mulrooney for review / edits </a:t>
                      </a:r>
                      <a:endParaRPr sz="1000" u="none" strike="noStrike" cap="none">
                        <a:solidFill>
                          <a:schemeClr val="dk2"/>
                        </a:solidFill>
                        <a:latin typeface="PT Serif"/>
                        <a:ea typeface="PT Serif"/>
                        <a:cs typeface="PT Serif"/>
                        <a:sym typeface="PT Serif"/>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endParaRPr sz="1000" u="none" strike="noStrike" cap="none">
                        <a:solidFill>
                          <a:schemeClr val="dk2"/>
                        </a:solidFill>
                        <a:latin typeface="PT Serif"/>
                        <a:ea typeface="PT Serif"/>
                        <a:cs typeface="PT Serif"/>
                        <a:sym typeface="PT Serif"/>
                      </a:endParaRPr>
                    </a:p>
                  </a:txBody>
                  <a:tcPr marL="24375"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200"/>
                        <a:buFont typeface="Arial"/>
                        <a:buNone/>
                      </a:pPr>
                      <a:endParaRPr sz="1000" u="none" strike="noStrike" cap="none">
                        <a:solidFill>
                          <a:schemeClr val="dk2"/>
                        </a:solidFill>
                        <a:latin typeface="PT Serif"/>
                        <a:ea typeface="PT Serif"/>
                        <a:cs typeface="PT Serif"/>
                        <a:sym typeface="PT Serif"/>
                      </a:endParaRPr>
                    </a:p>
                  </a:txBody>
                  <a:tcPr marL="24375"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Draft sprint 9, due sprint 10</a:t>
                      </a:r>
                      <a:endParaRPr sz="1000" u="none" strike="noStrike" cap="none">
                        <a:solidFill>
                          <a:schemeClr val="dk2"/>
                        </a:solidFill>
                        <a:latin typeface="PT Serif"/>
                        <a:ea typeface="PT Serif"/>
                        <a:cs typeface="PT Serif"/>
                        <a:sym typeface="PT Serif"/>
                      </a:endParaRPr>
                    </a:p>
                  </a:txBody>
                  <a:tcPr marL="91450"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extLst>
                  <a:ext uri="{0D108BD9-81ED-4DB2-BD59-A6C34878D82A}">
                    <a16:rowId xmlns:a16="http://schemas.microsoft.com/office/drawing/2014/main" val="10010"/>
                  </a:ext>
                </a:extLst>
              </a:tr>
            </a:tbl>
          </a:graphicData>
        </a:graphic>
      </p:graphicFrame>
      <p:sp>
        <p:nvSpPr>
          <p:cNvPr id="683" name="Google Shape;683;p7"/>
          <p:cNvSpPr txBox="1">
            <a:spLocks noGrp="1"/>
          </p:cNvSpPr>
          <p:nvPr>
            <p:ph type="sldNum" idx="12"/>
          </p:nvPr>
        </p:nvSpPr>
        <p:spPr>
          <a:xfrm>
            <a:off x="11474969" y="6363970"/>
            <a:ext cx="406052"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latin typeface="Source Sans Pro"/>
                <a:ea typeface="Source Sans Pro"/>
                <a:cs typeface="Source Sans Pro"/>
                <a:sym typeface="Source Sans Pro"/>
              </a:rPr>
              <a:t>19</a:t>
            </a:fld>
            <a:endParaRPr>
              <a:latin typeface="Source Sans Pro"/>
              <a:ea typeface="Source Sans Pro"/>
              <a:cs typeface="Source Sans Pro"/>
              <a:sym typeface="Source Sans Pro"/>
            </a:endParaRPr>
          </a:p>
        </p:txBody>
      </p:sp>
      <p:sp>
        <p:nvSpPr>
          <p:cNvPr id="684" name="Google Shape;684;p7"/>
          <p:cNvSpPr txBox="1"/>
          <p:nvPr/>
        </p:nvSpPr>
        <p:spPr>
          <a:xfrm>
            <a:off x="10140593" y="6408650"/>
            <a:ext cx="1500232" cy="276959"/>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200"/>
              <a:buFont typeface="Arial"/>
              <a:buNone/>
            </a:pPr>
            <a:r>
              <a:rPr lang="en-US" sz="1200" b="0" i="0" u="none" strike="noStrike" cap="none">
                <a:solidFill>
                  <a:srgbClr val="747C74"/>
                </a:solidFill>
                <a:latin typeface="Source Sans Pro"/>
                <a:ea typeface="Source Sans Pro"/>
                <a:cs typeface="Source Sans Pro"/>
                <a:sym typeface="Source Sans Pro"/>
              </a:rPr>
              <a:t>TO1 Closeout</a:t>
            </a:r>
            <a:endParaRPr sz="1400" b="0" i="0" u="none" strike="noStrike" cap="none">
              <a:solidFill>
                <a:srgbClr val="000000"/>
              </a:solidFill>
              <a:latin typeface="Arial"/>
              <a:ea typeface="Arial"/>
              <a:cs typeface="Arial"/>
              <a:sym typeface="Arial"/>
            </a:endParaRPr>
          </a:p>
        </p:txBody>
      </p:sp>
      <p:sp>
        <p:nvSpPr>
          <p:cNvPr id="685" name="Google Shape;685;p7"/>
          <p:cNvSpPr/>
          <p:nvPr/>
        </p:nvSpPr>
        <p:spPr>
          <a:xfrm>
            <a:off x="7745500" y="2589591"/>
            <a:ext cx="176700" cy="183300"/>
          </a:xfrm>
          <a:prstGeom prst="ellipse">
            <a:avLst/>
          </a:prstGeom>
          <a:solidFill>
            <a:srgbClr val="00B05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86" name="Google Shape;686;p7"/>
          <p:cNvSpPr/>
          <p:nvPr/>
        </p:nvSpPr>
        <p:spPr>
          <a:xfrm>
            <a:off x="7753139" y="3461567"/>
            <a:ext cx="176700" cy="183300"/>
          </a:xfrm>
          <a:prstGeom prst="ellipse">
            <a:avLst/>
          </a:prstGeom>
          <a:solidFill>
            <a:srgbClr val="00B05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87" name="Google Shape;687;p7"/>
          <p:cNvSpPr/>
          <p:nvPr/>
        </p:nvSpPr>
        <p:spPr>
          <a:xfrm>
            <a:off x="7746710" y="3038829"/>
            <a:ext cx="176700" cy="183300"/>
          </a:xfrm>
          <a:prstGeom prst="ellipse">
            <a:avLst/>
          </a:prstGeom>
          <a:solidFill>
            <a:srgbClr val="00B05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88" name="Google Shape;688;p7"/>
          <p:cNvSpPr/>
          <p:nvPr/>
        </p:nvSpPr>
        <p:spPr>
          <a:xfrm>
            <a:off x="9097950" y="148025"/>
            <a:ext cx="2673600" cy="10065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9" name="Google Shape;689;p7"/>
          <p:cNvSpPr/>
          <p:nvPr/>
        </p:nvSpPr>
        <p:spPr>
          <a:xfrm>
            <a:off x="9213951" y="230602"/>
            <a:ext cx="176700" cy="183300"/>
          </a:xfrm>
          <a:prstGeom prst="ellipse">
            <a:avLst/>
          </a:prstGeom>
          <a:solidFill>
            <a:srgbClr val="CC412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90" name="Google Shape;690;p7"/>
          <p:cNvSpPr/>
          <p:nvPr/>
        </p:nvSpPr>
        <p:spPr>
          <a:xfrm>
            <a:off x="9213951" y="459527"/>
            <a:ext cx="176700" cy="1833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91" name="Google Shape;691;p7"/>
          <p:cNvSpPr/>
          <p:nvPr/>
        </p:nvSpPr>
        <p:spPr>
          <a:xfrm>
            <a:off x="9213951" y="688440"/>
            <a:ext cx="176700" cy="183300"/>
          </a:xfrm>
          <a:prstGeom prst="ellipse">
            <a:avLst/>
          </a:prstGeom>
          <a:solidFill>
            <a:srgbClr val="00B05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92" name="Google Shape;692;p7"/>
          <p:cNvSpPr/>
          <p:nvPr/>
        </p:nvSpPr>
        <p:spPr>
          <a:xfrm>
            <a:off x="9213951" y="917377"/>
            <a:ext cx="176700" cy="183300"/>
          </a:xfrm>
          <a:prstGeom prst="ellipse">
            <a:avLst/>
          </a:prstGeom>
          <a:solidFill>
            <a:srgbClr val="CFE2F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93" name="Google Shape;693;p7"/>
          <p:cNvSpPr txBox="1"/>
          <p:nvPr/>
        </p:nvSpPr>
        <p:spPr>
          <a:xfrm>
            <a:off x="9502525" y="111930"/>
            <a:ext cx="2270400" cy="1046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chemeClr val="dk2"/>
                </a:solidFill>
                <a:latin typeface="PT Serif"/>
                <a:ea typeface="PT Serif"/>
                <a:cs typeface="PT Serif"/>
                <a:sym typeface="PT Serif"/>
              </a:rPr>
              <a:t>Delayed</a:t>
            </a:r>
            <a:endParaRPr sz="1400" b="0" i="0" u="none" strike="noStrike" cap="none">
              <a:solidFill>
                <a:schemeClr val="dk2"/>
              </a:solidFill>
              <a:latin typeface="PT Serif"/>
              <a:ea typeface="PT Serif"/>
              <a:cs typeface="PT Serif"/>
              <a:sym typeface="PT Serif"/>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chemeClr val="dk2"/>
                </a:solidFill>
                <a:latin typeface="PT Serif"/>
                <a:ea typeface="PT Serif"/>
                <a:cs typeface="PT Serif"/>
                <a:sym typeface="PT Serif"/>
              </a:rPr>
              <a:t>In progress</a:t>
            </a:r>
            <a:endParaRPr sz="1400" b="0" i="0" u="none" strike="noStrike" cap="none">
              <a:solidFill>
                <a:schemeClr val="dk2"/>
              </a:solidFill>
              <a:latin typeface="PT Serif"/>
              <a:ea typeface="PT Serif"/>
              <a:cs typeface="PT Serif"/>
              <a:sym typeface="PT Serif"/>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chemeClr val="dk2"/>
                </a:solidFill>
                <a:latin typeface="PT Serif"/>
                <a:ea typeface="PT Serif"/>
                <a:cs typeface="PT Serif"/>
                <a:sym typeface="PT Serif"/>
              </a:rPr>
              <a:t>Completed</a:t>
            </a:r>
            <a:endParaRPr sz="1400" b="0" i="0" u="none" strike="noStrike" cap="none">
              <a:solidFill>
                <a:schemeClr val="dk2"/>
              </a:solidFill>
              <a:latin typeface="PT Serif"/>
              <a:ea typeface="PT Serif"/>
              <a:cs typeface="PT Serif"/>
              <a:sym typeface="PT Serif"/>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chemeClr val="dk2"/>
                </a:solidFill>
                <a:latin typeface="PT Serif"/>
                <a:ea typeface="PT Serif"/>
                <a:cs typeface="PT Serif"/>
                <a:sym typeface="PT Serif"/>
              </a:rPr>
              <a:t>Not started</a:t>
            </a:r>
            <a:endParaRPr sz="1400" b="0" i="0" u="none" strike="noStrike" cap="none">
              <a:solidFill>
                <a:schemeClr val="dk2"/>
              </a:solidFill>
              <a:latin typeface="PT Serif"/>
              <a:ea typeface="PT Serif"/>
              <a:cs typeface="PT Serif"/>
              <a:sym typeface="PT Serif"/>
            </a:endParaRPr>
          </a:p>
        </p:txBody>
      </p:sp>
      <p:sp>
        <p:nvSpPr>
          <p:cNvPr id="694" name="Google Shape;694;p7"/>
          <p:cNvSpPr/>
          <p:nvPr/>
        </p:nvSpPr>
        <p:spPr>
          <a:xfrm>
            <a:off x="7745489" y="2140340"/>
            <a:ext cx="176700" cy="183300"/>
          </a:xfrm>
          <a:prstGeom prst="ellipse">
            <a:avLst/>
          </a:prstGeom>
          <a:solidFill>
            <a:srgbClr val="00B05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95" name="Google Shape;695;p7"/>
          <p:cNvSpPr/>
          <p:nvPr/>
        </p:nvSpPr>
        <p:spPr>
          <a:xfrm>
            <a:off x="7746710" y="1668982"/>
            <a:ext cx="176700" cy="183300"/>
          </a:xfrm>
          <a:prstGeom prst="ellipse">
            <a:avLst/>
          </a:prstGeom>
          <a:solidFill>
            <a:srgbClr val="00B05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96" name="Google Shape;696;p7"/>
          <p:cNvSpPr/>
          <p:nvPr/>
        </p:nvSpPr>
        <p:spPr>
          <a:xfrm>
            <a:off x="7753139" y="5154282"/>
            <a:ext cx="176700" cy="183300"/>
          </a:xfrm>
          <a:prstGeom prst="ellipse">
            <a:avLst/>
          </a:prstGeom>
          <a:solidFill>
            <a:srgbClr val="CFE2F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97" name="Google Shape;697;p7"/>
          <p:cNvSpPr/>
          <p:nvPr/>
        </p:nvSpPr>
        <p:spPr>
          <a:xfrm>
            <a:off x="7745500" y="4597556"/>
            <a:ext cx="176700" cy="183300"/>
          </a:xfrm>
          <a:prstGeom prst="ellipse">
            <a:avLst/>
          </a:prstGeom>
          <a:solidFill>
            <a:srgbClr val="CFE2F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98" name="Google Shape;698;p7"/>
          <p:cNvSpPr/>
          <p:nvPr/>
        </p:nvSpPr>
        <p:spPr>
          <a:xfrm>
            <a:off x="7745500" y="3880897"/>
            <a:ext cx="176700" cy="183300"/>
          </a:xfrm>
          <a:prstGeom prst="ellipse">
            <a:avLst/>
          </a:prstGeom>
          <a:solidFill>
            <a:srgbClr val="00B05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99" name="Google Shape;699;p7"/>
          <p:cNvSpPr/>
          <p:nvPr/>
        </p:nvSpPr>
        <p:spPr>
          <a:xfrm>
            <a:off x="7745500" y="4222030"/>
            <a:ext cx="176700" cy="1833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700" name="Google Shape;700;p7"/>
          <p:cNvSpPr/>
          <p:nvPr/>
        </p:nvSpPr>
        <p:spPr>
          <a:xfrm>
            <a:off x="7753139" y="5833615"/>
            <a:ext cx="176700" cy="1833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701" name="Google Shape;701;p7"/>
          <p:cNvSpPr txBox="1"/>
          <p:nvPr/>
        </p:nvSpPr>
        <p:spPr>
          <a:xfrm>
            <a:off x="419100" y="6408650"/>
            <a:ext cx="2723465" cy="276959"/>
          </a:xfrm>
          <a:prstGeom prst="rect">
            <a:avLst/>
          </a:prstGeom>
          <a:noFill/>
          <a:ln>
            <a:noFill/>
          </a:ln>
        </p:spPr>
        <p:txBody>
          <a:bodyPr spcFirstLastPara="1" wrap="square" lIns="0"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747C74"/>
                </a:solidFill>
                <a:latin typeface="Source Sans Pro"/>
                <a:ea typeface="Source Sans Pro"/>
                <a:cs typeface="Source Sans Pro"/>
                <a:sym typeface="Source Sans Pro"/>
              </a:rPr>
              <a:t>08-23 Sprint 9 Demo</a:t>
            </a:r>
            <a:endParaRPr sz="1800" b="0" i="0" u="none" strike="noStrike" cap="none">
              <a:solidFill>
                <a:srgbClr val="747C74"/>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55"/>
          <p:cNvSpPr txBox="1">
            <a:spLocks noGrp="1"/>
          </p:cNvSpPr>
          <p:nvPr>
            <p:ph type="title"/>
          </p:nvPr>
        </p:nvSpPr>
        <p:spPr>
          <a:xfrm>
            <a:off x="312812" y="373491"/>
            <a:ext cx="11353800" cy="7470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3600"/>
              <a:buFont typeface="PT Serif"/>
              <a:buNone/>
            </a:pPr>
            <a:r>
              <a:rPr lang="en-US" sz="3600">
                <a:latin typeface="PT Serif"/>
                <a:ea typeface="PT Serif"/>
                <a:cs typeface="PT Serif"/>
                <a:sym typeface="PT Serif"/>
              </a:rPr>
              <a:t>Get to know the team</a:t>
            </a:r>
            <a:endParaRPr sz="3600">
              <a:latin typeface="PT Serif"/>
              <a:ea typeface="PT Serif"/>
              <a:cs typeface="PT Serif"/>
              <a:sym typeface="PT Serif"/>
            </a:endParaRPr>
          </a:p>
        </p:txBody>
      </p:sp>
      <p:sp>
        <p:nvSpPr>
          <p:cNvPr id="186" name="Google Shape;186;p55"/>
          <p:cNvSpPr txBox="1">
            <a:spLocks noGrp="1"/>
          </p:cNvSpPr>
          <p:nvPr>
            <p:ph type="body" idx="4294967295"/>
          </p:nvPr>
        </p:nvSpPr>
        <p:spPr>
          <a:xfrm>
            <a:off x="419100" y="1253332"/>
            <a:ext cx="1446561" cy="277000"/>
          </a:xfrm>
          <a:prstGeom prst="rect">
            <a:avLst/>
          </a:prstGeom>
          <a:noFill/>
          <a:ln>
            <a:noFill/>
          </a:ln>
        </p:spPr>
        <p:txBody>
          <a:bodyPr spcFirstLastPara="1" wrap="square" lIns="0" tIns="45700" rIns="0" bIns="45700" anchor="t" anchorCtr="0">
            <a:noAutofit/>
          </a:bodyPr>
          <a:lstStyle/>
          <a:p>
            <a:pPr marL="0" lvl="0" indent="0" algn="l" rtl="0">
              <a:lnSpc>
                <a:spcPct val="90000"/>
              </a:lnSpc>
              <a:spcBef>
                <a:spcPts val="0"/>
              </a:spcBef>
              <a:spcAft>
                <a:spcPts val="0"/>
              </a:spcAft>
              <a:buClr>
                <a:schemeClr val="accent2"/>
              </a:buClr>
              <a:buSzPts val="1600"/>
              <a:buNone/>
            </a:pPr>
            <a:r>
              <a:rPr lang="en-US" sz="1600">
                <a:solidFill>
                  <a:schemeClr val="accent2"/>
                </a:solidFill>
              </a:rPr>
              <a:t>Core team</a:t>
            </a:r>
            <a:endParaRPr/>
          </a:p>
        </p:txBody>
      </p:sp>
      <p:sp>
        <p:nvSpPr>
          <p:cNvPr id="187" name="Google Shape;187;p55"/>
          <p:cNvSpPr txBox="1">
            <a:spLocks noGrp="1"/>
          </p:cNvSpPr>
          <p:nvPr>
            <p:ph type="sldNum" idx="12"/>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latin typeface="Source Sans Pro"/>
                <a:ea typeface="Source Sans Pro"/>
                <a:cs typeface="Source Sans Pro"/>
                <a:sym typeface="Source Sans Pro"/>
              </a:rPr>
              <a:t>2</a:t>
            </a:fld>
            <a:endParaRPr>
              <a:latin typeface="Source Sans Pro"/>
              <a:ea typeface="Source Sans Pro"/>
              <a:cs typeface="Source Sans Pro"/>
              <a:sym typeface="Source Sans Pro"/>
            </a:endParaRPr>
          </a:p>
        </p:txBody>
      </p:sp>
      <p:sp>
        <p:nvSpPr>
          <p:cNvPr id="188" name="Google Shape;188;p55"/>
          <p:cNvSpPr txBox="1"/>
          <p:nvPr/>
        </p:nvSpPr>
        <p:spPr>
          <a:xfrm>
            <a:off x="8917360" y="6408650"/>
            <a:ext cx="2723465" cy="276959"/>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747C74"/>
              </a:buClr>
              <a:buSzPts val="1200"/>
              <a:buFont typeface="Source Sans Pro"/>
              <a:buNone/>
            </a:pPr>
            <a:r>
              <a:rPr lang="en-US" sz="1200" b="0" i="0" u="none" strike="noStrike" cap="none">
                <a:solidFill>
                  <a:srgbClr val="747C74"/>
                </a:solidFill>
                <a:latin typeface="Source Sans Pro"/>
                <a:ea typeface="Source Sans Pro"/>
                <a:cs typeface="Source Sans Pro"/>
                <a:sym typeface="Source Sans Pro"/>
              </a:rPr>
              <a:t>Introduction</a:t>
            </a:r>
            <a:endParaRPr sz="1800" b="0" i="0" u="none" strike="noStrike" cap="none">
              <a:solidFill>
                <a:schemeClr val="dk1"/>
              </a:solidFill>
              <a:latin typeface="Calibri"/>
              <a:ea typeface="Calibri"/>
              <a:cs typeface="Calibri"/>
              <a:sym typeface="Calibri"/>
            </a:endParaRPr>
          </a:p>
        </p:txBody>
      </p:sp>
      <p:sp>
        <p:nvSpPr>
          <p:cNvPr id="189" name="Google Shape;189;p55"/>
          <p:cNvSpPr txBox="1"/>
          <p:nvPr/>
        </p:nvSpPr>
        <p:spPr>
          <a:xfrm>
            <a:off x="419100" y="6408650"/>
            <a:ext cx="2723465" cy="276959"/>
          </a:xfrm>
          <a:prstGeom prst="rect">
            <a:avLst/>
          </a:prstGeom>
          <a:noFill/>
          <a:ln>
            <a:noFill/>
          </a:ln>
        </p:spPr>
        <p:txBody>
          <a:bodyPr spcFirstLastPara="1" wrap="square" lIns="0"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747C74"/>
                </a:solidFill>
                <a:latin typeface="Source Sans Pro"/>
                <a:ea typeface="Source Sans Pro"/>
                <a:cs typeface="Source Sans Pro"/>
                <a:sym typeface="Source Sans Pro"/>
              </a:rPr>
              <a:t>08-23 Sprint 9 Demo</a:t>
            </a:r>
            <a:endParaRPr sz="1800" b="0" i="0" u="none" strike="noStrike" cap="none">
              <a:solidFill>
                <a:srgbClr val="747C74"/>
              </a:solidFill>
              <a:latin typeface="Calibri"/>
              <a:ea typeface="Calibri"/>
              <a:cs typeface="Calibri"/>
              <a:sym typeface="Calibri"/>
            </a:endParaRPr>
          </a:p>
        </p:txBody>
      </p:sp>
      <p:sp>
        <p:nvSpPr>
          <p:cNvPr id="190" name="Google Shape;190;p55"/>
          <p:cNvSpPr txBox="1"/>
          <p:nvPr/>
        </p:nvSpPr>
        <p:spPr>
          <a:xfrm>
            <a:off x="8113776" y="1252728"/>
            <a:ext cx="1446600" cy="276900"/>
          </a:xfrm>
          <a:prstGeom prst="rect">
            <a:avLst/>
          </a:prstGeom>
          <a:noFill/>
          <a:ln>
            <a:noFill/>
          </a:ln>
        </p:spPr>
        <p:txBody>
          <a:bodyPr spcFirstLastPara="1" wrap="square" lIns="0" tIns="45700" rIns="0" bIns="45700" anchor="t" anchorCtr="0">
            <a:noAutofit/>
          </a:bodyPr>
          <a:lstStyle/>
          <a:p>
            <a:pPr marL="0" marR="0" lvl="0" indent="0" algn="l" rtl="0">
              <a:lnSpc>
                <a:spcPct val="90000"/>
              </a:lnSpc>
              <a:spcBef>
                <a:spcPts val="0"/>
              </a:spcBef>
              <a:spcAft>
                <a:spcPts val="0"/>
              </a:spcAft>
              <a:buClr>
                <a:schemeClr val="accent2"/>
              </a:buClr>
              <a:buSzPts val="1600"/>
              <a:buFont typeface="Arial"/>
              <a:buNone/>
            </a:pPr>
            <a:r>
              <a:rPr lang="en-US" sz="1600" b="0" i="0" u="none" strike="noStrike" cap="none">
                <a:solidFill>
                  <a:schemeClr val="accent2"/>
                </a:solidFill>
                <a:latin typeface="PT Serif"/>
                <a:ea typeface="PT Serif"/>
                <a:cs typeface="PT Serif"/>
                <a:sym typeface="PT Serif"/>
              </a:rPr>
              <a:t>Executive team</a:t>
            </a:r>
            <a:endParaRPr sz="1600" b="0" i="0" u="none" strike="noStrike" cap="none">
              <a:solidFill>
                <a:srgbClr val="000000"/>
              </a:solidFill>
              <a:latin typeface="Arial"/>
              <a:ea typeface="Arial"/>
              <a:cs typeface="Arial"/>
              <a:sym typeface="Arial"/>
            </a:endParaRPr>
          </a:p>
        </p:txBody>
      </p:sp>
      <p:sp>
        <p:nvSpPr>
          <p:cNvPr id="191" name="Google Shape;191;p55"/>
          <p:cNvSpPr txBox="1"/>
          <p:nvPr/>
        </p:nvSpPr>
        <p:spPr>
          <a:xfrm>
            <a:off x="447147" y="1702746"/>
            <a:ext cx="738427" cy="276998"/>
          </a:xfrm>
          <a:prstGeom prst="rect">
            <a:avLst/>
          </a:prstGeom>
          <a:noFill/>
          <a:ln>
            <a:noFill/>
          </a:ln>
        </p:spPr>
        <p:txBody>
          <a:bodyPr spcFirstLastPara="1" wrap="square" lIns="0" tIns="45700" rIns="0" bIns="45700" anchor="t" anchorCtr="0">
            <a:normAutofit/>
          </a:bodyPr>
          <a:lstStyle/>
          <a:p>
            <a:pPr marL="0" marR="0" lvl="0" indent="0" algn="l" rtl="0">
              <a:lnSpc>
                <a:spcPct val="90000"/>
              </a:lnSpc>
              <a:spcBef>
                <a:spcPts val="0"/>
              </a:spcBef>
              <a:spcAft>
                <a:spcPts val="0"/>
              </a:spcAft>
              <a:buClr>
                <a:schemeClr val="dk2"/>
              </a:buClr>
              <a:buSzPts val="1050"/>
              <a:buFont typeface="Arial"/>
              <a:buNone/>
            </a:pPr>
            <a:r>
              <a:rPr lang="en-US" sz="1050" b="1" i="0" u="none" strike="noStrike" cap="none">
                <a:solidFill>
                  <a:schemeClr val="dk2"/>
                </a:solidFill>
                <a:latin typeface="Source Sans Pro SemiBold"/>
                <a:ea typeface="Source Sans Pro SemiBold"/>
                <a:cs typeface="Source Sans Pro SemiBold"/>
                <a:sym typeface="Source Sans Pro SemiBold"/>
              </a:rPr>
              <a:t>PRODUCT</a:t>
            </a:r>
            <a:endParaRPr sz="1400" b="0" i="0" u="none" strike="noStrike" cap="none">
              <a:solidFill>
                <a:srgbClr val="000000"/>
              </a:solidFill>
              <a:latin typeface="Arial"/>
              <a:ea typeface="Arial"/>
              <a:cs typeface="Arial"/>
              <a:sym typeface="Arial"/>
            </a:endParaRPr>
          </a:p>
        </p:txBody>
      </p:sp>
      <p:sp>
        <p:nvSpPr>
          <p:cNvPr id="192" name="Google Shape;192;p55"/>
          <p:cNvSpPr txBox="1"/>
          <p:nvPr/>
        </p:nvSpPr>
        <p:spPr>
          <a:xfrm>
            <a:off x="4864608" y="1700784"/>
            <a:ext cx="921000" cy="355200"/>
          </a:xfrm>
          <a:prstGeom prst="rect">
            <a:avLst/>
          </a:prstGeom>
          <a:noFill/>
          <a:ln>
            <a:noFill/>
          </a:ln>
        </p:spPr>
        <p:txBody>
          <a:bodyPr spcFirstLastPara="1" wrap="square" lIns="0" tIns="45700" rIns="0" bIns="45700" anchor="t" anchorCtr="0">
            <a:normAutofit/>
          </a:bodyPr>
          <a:lstStyle/>
          <a:p>
            <a:pPr marL="0" marR="0" lvl="0" indent="0" algn="l" rtl="0">
              <a:lnSpc>
                <a:spcPct val="90000"/>
              </a:lnSpc>
              <a:spcBef>
                <a:spcPts val="0"/>
              </a:spcBef>
              <a:spcAft>
                <a:spcPts val="0"/>
              </a:spcAft>
              <a:buClr>
                <a:schemeClr val="dk2"/>
              </a:buClr>
              <a:buSzPts val="1050"/>
              <a:buFont typeface="Arial"/>
              <a:buNone/>
            </a:pPr>
            <a:r>
              <a:rPr lang="en-US" sz="1050" b="1" i="0" u="none" strike="noStrike" cap="none">
                <a:solidFill>
                  <a:schemeClr val="dk2"/>
                </a:solidFill>
                <a:latin typeface="Source Sans Pro SemiBold"/>
                <a:ea typeface="Source Sans Pro SemiBold"/>
                <a:cs typeface="Source Sans Pro SemiBold"/>
                <a:sym typeface="Source Sans Pro SemiBold"/>
              </a:rPr>
              <a:t>ENGINEERING</a:t>
            </a:r>
            <a:endParaRPr sz="1400" b="0" i="0" u="none" strike="noStrike" cap="none">
              <a:solidFill>
                <a:srgbClr val="000000"/>
              </a:solidFill>
              <a:latin typeface="Arial"/>
              <a:ea typeface="Arial"/>
              <a:cs typeface="Arial"/>
              <a:sym typeface="Arial"/>
            </a:endParaRPr>
          </a:p>
        </p:txBody>
      </p:sp>
      <p:sp>
        <p:nvSpPr>
          <p:cNvPr id="193" name="Google Shape;193;p55"/>
          <p:cNvSpPr txBox="1"/>
          <p:nvPr/>
        </p:nvSpPr>
        <p:spPr>
          <a:xfrm>
            <a:off x="1911096" y="1700784"/>
            <a:ext cx="652990" cy="276998"/>
          </a:xfrm>
          <a:prstGeom prst="rect">
            <a:avLst/>
          </a:prstGeom>
          <a:noFill/>
          <a:ln>
            <a:noFill/>
          </a:ln>
        </p:spPr>
        <p:txBody>
          <a:bodyPr spcFirstLastPara="1" wrap="square" lIns="0" tIns="45700" rIns="0" bIns="45700" anchor="t" anchorCtr="0">
            <a:normAutofit/>
          </a:bodyPr>
          <a:lstStyle/>
          <a:p>
            <a:pPr marL="0" marR="0" lvl="0" indent="0" algn="l" rtl="0">
              <a:lnSpc>
                <a:spcPct val="90000"/>
              </a:lnSpc>
              <a:spcBef>
                <a:spcPts val="0"/>
              </a:spcBef>
              <a:spcAft>
                <a:spcPts val="0"/>
              </a:spcAft>
              <a:buClr>
                <a:schemeClr val="dk2"/>
              </a:buClr>
              <a:buSzPts val="1050"/>
              <a:buFont typeface="Arial"/>
              <a:buNone/>
            </a:pPr>
            <a:r>
              <a:rPr lang="en-US" sz="1050" b="1" i="0" u="none" strike="noStrike" cap="none">
                <a:solidFill>
                  <a:schemeClr val="dk2"/>
                </a:solidFill>
                <a:latin typeface="Source Sans Pro SemiBold"/>
                <a:ea typeface="Source Sans Pro SemiBold"/>
                <a:cs typeface="Source Sans Pro SemiBold"/>
                <a:sym typeface="Source Sans Pro SemiBold"/>
              </a:rPr>
              <a:t>DESIGN</a:t>
            </a:r>
            <a:endParaRPr sz="1400" b="0" i="0" u="none" strike="noStrike" cap="none">
              <a:solidFill>
                <a:srgbClr val="000000"/>
              </a:solidFill>
              <a:latin typeface="Arial"/>
              <a:ea typeface="Arial"/>
              <a:cs typeface="Arial"/>
              <a:sym typeface="Arial"/>
            </a:endParaRPr>
          </a:p>
        </p:txBody>
      </p:sp>
      <p:pic>
        <p:nvPicPr>
          <p:cNvPr id="194" name="Google Shape;194;p55"/>
          <p:cNvPicPr preferRelativeResize="0"/>
          <p:nvPr/>
        </p:nvPicPr>
        <p:blipFill rotWithShape="1">
          <a:blip r:embed="rId3">
            <a:alphaModFix/>
          </a:blip>
          <a:srcRect t="11610" b="16390"/>
          <a:stretch/>
        </p:blipFill>
        <p:spPr>
          <a:xfrm>
            <a:off x="468662" y="4195285"/>
            <a:ext cx="891768" cy="891768"/>
          </a:xfrm>
          <a:prstGeom prst="ellipse">
            <a:avLst/>
          </a:prstGeom>
          <a:noFill/>
          <a:ln>
            <a:noFill/>
          </a:ln>
        </p:spPr>
      </p:pic>
      <p:pic>
        <p:nvPicPr>
          <p:cNvPr id="195" name="Google Shape;195;p55"/>
          <p:cNvPicPr preferRelativeResize="0"/>
          <p:nvPr/>
        </p:nvPicPr>
        <p:blipFill rotWithShape="1">
          <a:blip r:embed="rId4">
            <a:alphaModFix/>
          </a:blip>
          <a:srcRect/>
          <a:stretch/>
        </p:blipFill>
        <p:spPr>
          <a:xfrm>
            <a:off x="1917624" y="4191138"/>
            <a:ext cx="900063" cy="900063"/>
          </a:xfrm>
          <a:prstGeom prst="ellipse">
            <a:avLst/>
          </a:prstGeom>
          <a:noFill/>
          <a:ln>
            <a:noFill/>
          </a:ln>
        </p:spPr>
      </p:pic>
      <p:pic>
        <p:nvPicPr>
          <p:cNvPr id="196" name="Google Shape;196;p55"/>
          <p:cNvPicPr preferRelativeResize="0"/>
          <p:nvPr/>
        </p:nvPicPr>
        <p:blipFill rotWithShape="1">
          <a:blip r:embed="rId5">
            <a:alphaModFix/>
          </a:blip>
          <a:srcRect/>
          <a:stretch/>
        </p:blipFill>
        <p:spPr>
          <a:xfrm>
            <a:off x="8110925" y="2118734"/>
            <a:ext cx="900000" cy="900000"/>
          </a:xfrm>
          <a:prstGeom prst="ellipse">
            <a:avLst/>
          </a:prstGeom>
          <a:noFill/>
          <a:ln>
            <a:noFill/>
          </a:ln>
        </p:spPr>
      </p:pic>
      <p:pic>
        <p:nvPicPr>
          <p:cNvPr id="197" name="Google Shape;197;p55"/>
          <p:cNvPicPr preferRelativeResize="0"/>
          <p:nvPr/>
        </p:nvPicPr>
        <p:blipFill rotWithShape="1">
          <a:blip r:embed="rId6">
            <a:alphaModFix/>
          </a:blip>
          <a:srcRect/>
          <a:stretch/>
        </p:blipFill>
        <p:spPr>
          <a:xfrm>
            <a:off x="9584904" y="2118734"/>
            <a:ext cx="900000" cy="900000"/>
          </a:xfrm>
          <a:prstGeom prst="ellipse">
            <a:avLst/>
          </a:prstGeom>
          <a:noFill/>
          <a:ln>
            <a:noFill/>
          </a:ln>
        </p:spPr>
      </p:pic>
      <p:pic>
        <p:nvPicPr>
          <p:cNvPr id="198" name="Google Shape;198;p55"/>
          <p:cNvPicPr preferRelativeResize="0"/>
          <p:nvPr/>
        </p:nvPicPr>
        <p:blipFill rotWithShape="1">
          <a:blip r:embed="rId7">
            <a:alphaModFix/>
          </a:blip>
          <a:srcRect/>
          <a:stretch/>
        </p:blipFill>
        <p:spPr>
          <a:xfrm>
            <a:off x="11058884" y="2115429"/>
            <a:ext cx="906600" cy="906600"/>
          </a:xfrm>
          <a:prstGeom prst="ellipse">
            <a:avLst/>
          </a:prstGeom>
          <a:noFill/>
          <a:ln>
            <a:noFill/>
          </a:ln>
        </p:spPr>
      </p:pic>
      <p:pic>
        <p:nvPicPr>
          <p:cNvPr id="199" name="Google Shape;199;p55"/>
          <p:cNvPicPr preferRelativeResize="0"/>
          <p:nvPr/>
        </p:nvPicPr>
        <p:blipFill rotWithShape="1">
          <a:blip r:embed="rId8">
            <a:alphaModFix/>
          </a:blip>
          <a:srcRect/>
          <a:stretch/>
        </p:blipFill>
        <p:spPr>
          <a:xfrm>
            <a:off x="8039599" y="4193113"/>
            <a:ext cx="896100" cy="896100"/>
          </a:xfrm>
          <a:prstGeom prst="ellipse">
            <a:avLst/>
          </a:prstGeom>
          <a:noFill/>
          <a:ln>
            <a:noFill/>
          </a:ln>
        </p:spPr>
      </p:pic>
      <p:pic>
        <p:nvPicPr>
          <p:cNvPr id="200" name="Google Shape;200;p55"/>
          <p:cNvPicPr preferRelativeResize="0"/>
          <p:nvPr/>
        </p:nvPicPr>
        <p:blipFill rotWithShape="1">
          <a:blip r:embed="rId9">
            <a:alphaModFix/>
          </a:blip>
          <a:srcRect/>
          <a:stretch/>
        </p:blipFill>
        <p:spPr>
          <a:xfrm>
            <a:off x="9492905" y="4193113"/>
            <a:ext cx="896100" cy="896100"/>
          </a:xfrm>
          <a:prstGeom prst="ellipse">
            <a:avLst/>
          </a:prstGeom>
          <a:noFill/>
          <a:ln>
            <a:noFill/>
          </a:ln>
        </p:spPr>
      </p:pic>
      <p:sp>
        <p:nvSpPr>
          <p:cNvPr id="201" name="Google Shape;201;p55"/>
          <p:cNvSpPr txBox="1"/>
          <p:nvPr/>
        </p:nvSpPr>
        <p:spPr>
          <a:xfrm>
            <a:off x="418084" y="5285165"/>
            <a:ext cx="1380744" cy="507831"/>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chemeClr val="dk2"/>
              </a:buClr>
              <a:buSzPts val="1200"/>
              <a:buFont typeface="PT Serif"/>
              <a:buNone/>
            </a:pPr>
            <a:r>
              <a:rPr lang="en-US" sz="1100" b="1" i="0" u="none" strike="noStrike" cap="none">
                <a:solidFill>
                  <a:schemeClr val="dk2"/>
                </a:solidFill>
                <a:latin typeface="PT Serif"/>
                <a:ea typeface="PT Serif"/>
                <a:cs typeface="PT Serif"/>
                <a:sym typeface="PT Serif"/>
              </a:rPr>
              <a:t>Tami Corson</a:t>
            </a:r>
            <a:endParaRPr sz="1100" b="1" i="0" u="none" strike="noStrike" cap="none">
              <a:solidFill>
                <a:schemeClr val="dk2"/>
              </a:solidFill>
              <a:latin typeface="PT Serif"/>
              <a:ea typeface="PT Serif"/>
              <a:cs typeface="PT Serif"/>
              <a:sym typeface="PT Serif"/>
            </a:endParaRPr>
          </a:p>
          <a:p>
            <a:pPr marL="0" marR="0" lvl="0" indent="0" algn="l" rtl="0">
              <a:lnSpc>
                <a:spcPct val="100000"/>
              </a:lnSpc>
              <a:spcBef>
                <a:spcPts val="0"/>
              </a:spcBef>
              <a:spcAft>
                <a:spcPts val="0"/>
              </a:spcAft>
              <a:buClr>
                <a:schemeClr val="dk2"/>
              </a:buClr>
              <a:buSzPts val="1200"/>
              <a:buFont typeface="PT Serif"/>
              <a:buNone/>
            </a:pPr>
            <a:r>
              <a:rPr lang="en-US" sz="1100" b="0" i="0" u="none" strike="noStrike" cap="none">
                <a:solidFill>
                  <a:schemeClr val="dk2"/>
                </a:solidFill>
                <a:latin typeface="Source Sans Pro"/>
                <a:ea typeface="Source Sans Pro"/>
                <a:cs typeface="Source Sans Pro"/>
                <a:sym typeface="Source Sans Pro"/>
              </a:rPr>
              <a:t>New Bern, NC</a:t>
            </a:r>
            <a:endParaRPr sz="1100" b="0" i="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chemeClr val="dk2"/>
              </a:buClr>
              <a:buSzPts val="1200"/>
              <a:buFont typeface="PT Serif"/>
              <a:buNone/>
            </a:pPr>
            <a:r>
              <a:rPr lang="en-US" sz="1100" b="0" i="0" u="none" strike="noStrike" cap="none">
                <a:solidFill>
                  <a:schemeClr val="dk2"/>
                </a:solidFill>
                <a:latin typeface="Source Sans Pro"/>
                <a:ea typeface="Source Sans Pro"/>
                <a:cs typeface="Source Sans Pro"/>
                <a:sym typeface="Source Sans Pro"/>
              </a:rPr>
              <a:t>Clinical SME / Scrum </a:t>
            </a:r>
            <a:endParaRPr sz="1100" b="0" i="0" u="none" strike="noStrike" cap="none">
              <a:solidFill>
                <a:schemeClr val="dk2"/>
              </a:solidFill>
              <a:latin typeface="Source Sans Pro"/>
              <a:ea typeface="Source Sans Pro"/>
              <a:cs typeface="Source Sans Pro"/>
              <a:sym typeface="Source Sans Pro"/>
            </a:endParaRPr>
          </a:p>
        </p:txBody>
      </p:sp>
      <p:sp>
        <p:nvSpPr>
          <p:cNvPr id="202" name="Google Shape;202;p55"/>
          <p:cNvSpPr txBox="1"/>
          <p:nvPr/>
        </p:nvSpPr>
        <p:spPr>
          <a:xfrm>
            <a:off x="8113517" y="3170618"/>
            <a:ext cx="1655100" cy="3387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chemeClr val="dk2"/>
              </a:buClr>
              <a:buSzPts val="1200"/>
              <a:buFont typeface="PT Serif"/>
              <a:buNone/>
            </a:pPr>
            <a:r>
              <a:rPr lang="en-US" sz="1100" b="1" i="0" u="none" strike="noStrike" cap="none">
                <a:solidFill>
                  <a:schemeClr val="dk2"/>
                </a:solidFill>
                <a:latin typeface="PT Serif"/>
                <a:ea typeface="PT Serif"/>
                <a:cs typeface="PT Serif"/>
                <a:sym typeface="PT Serif"/>
              </a:rPr>
              <a:t>Jeff Scheire</a:t>
            </a:r>
            <a:endParaRPr sz="1100" b="0" i="0" u="none" strike="noStrike" cap="none">
              <a:solidFill>
                <a:schemeClr val="dk2"/>
              </a:solidFill>
              <a:latin typeface="PT Serif"/>
              <a:ea typeface="PT Serif"/>
              <a:cs typeface="PT Serif"/>
              <a:sym typeface="PT Serif"/>
            </a:endParaRPr>
          </a:p>
          <a:p>
            <a:pPr marL="0" marR="0" lvl="0" indent="0" algn="l" rtl="0">
              <a:lnSpc>
                <a:spcPct val="100000"/>
              </a:lnSpc>
              <a:spcBef>
                <a:spcPts val="0"/>
              </a:spcBef>
              <a:spcAft>
                <a:spcPts val="0"/>
              </a:spcAft>
              <a:buClr>
                <a:schemeClr val="dk2"/>
              </a:buClr>
              <a:buSzPts val="1200"/>
              <a:buFont typeface="PT Serif"/>
              <a:buNone/>
            </a:pPr>
            <a:r>
              <a:rPr lang="en-US" sz="1100" b="0" i="0" u="none" strike="noStrike" cap="none">
                <a:solidFill>
                  <a:schemeClr val="dk2"/>
                </a:solidFill>
                <a:latin typeface="Source Sans Pro"/>
                <a:ea typeface="Source Sans Pro"/>
                <a:cs typeface="Source Sans Pro"/>
                <a:sym typeface="Source Sans Pro"/>
              </a:rPr>
              <a:t>MO Studio</a:t>
            </a:r>
            <a:endParaRPr sz="1100" b="0" i="0" u="none" strike="noStrike" cap="none">
              <a:solidFill>
                <a:schemeClr val="dk2"/>
              </a:solidFill>
              <a:latin typeface="Source Sans Pro"/>
              <a:ea typeface="Source Sans Pro"/>
              <a:cs typeface="Source Sans Pro"/>
              <a:sym typeface="Source Sans Pro"/>
            </a:endParaRPr>
          </a:p>
        </p:txBody>
      </p:sp>
      <p:sp>
        <p:nvSpPr>
          <p:cNvPr id="203" name="Google Shape;203;p55"/>
          <p:cNvSpPr txBox="1"/>
          <p:nvPr/>
        </p:nvSpPr>
        <p:spPr>
          <a:xfrm>
            <a:off x="11058143" y="3170618"/>
            <a:ext cx="1655100" cy="3387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chemeClr val="dk2"/>
              </a:buClr>
              <a:buSzPts val="1200"/>
              <a:buFont typeface="PT Serif"/>
              <a:buNone/>
            </a:pPr>
            <a:r>
              <a:rPr lang="en-US" sz="1100" b="1" i="0" u="none" strike="noStrike" cap="none">
                <a:solidFill>
                  <a:schemeClr val="dk2"/>
                </a:solidFill>
                <a:latin typeface="PT Serif"/>
                <a:ea typeface="PT Serif"/>
                <a:cs typeface="PT Serif"/>
                <a:sym typeface="PT Serif"/>
              </a:rPr>
              <a:t>Kevin London</a:t>
            </a:r>
            <a:br>
              <a:rPr lang="en-US" sz="1100" b="0" i="0" u="none" strike="noStrike" cap="none">
                <a:solidFill>
                  <a:schemeClr val="dk2"/>
                </a:solidFill>
                <a:latin typeface="PT Serif"/>
                <a:ea typeface="PT Serif"/>
                <a:cs typeface="PT Serif"/>
                <a:sym typeface="PT Serif"/>
              </a:rPr>
            </a:br>
            <a:r>
              <a:rPr lang="en-US" sz="1100" b="0" i="0" u="none" strike="noStrike" cap="none">
                <a:solidFill>
                  <a:schemeClr val="dk2"/>
                </a:solidFill>
                <a:latin typeface="Source Sans Pro"/>
                <a:ea typeface="Source Sans Pro"/>
                <a:cs typeface="Source Sans Pro"/>
                <a:sym typeface="Source Sans Pro"/>
              </a:rPr>
              <a:t>Frog Design</a:t>
            </a:r>
            <a:endParaRPr sz="1100" b="0" i="0" u="none" strike="noStrike" cap="none">
              <a:solidFill>
                <a:schemeClr val="dk2"/>
              </a:solidFill>
              <a:latin typeface="Source Sans Pro"/>
              <a:ea typeface="Source Sans Pro"/>
              <a:cs typeface="Source Sans Pro"/>
              <a:sym typeface="Source Sans Pro"/>
            </a:endParaRPr>
          </a:p>
        </p:txBody>
      </p:sp>
      <p:sp>
        <p:nvSpPr>
          <p:cNvPr id="204" name="Google Shape;204;p55"/>
          <p:cNvSpPr txBox="1"/>
          <p:nvPr/>
        </p:nvSpPr>
        <p:spPr>
          <a:xfrm>
            <a:off x="9585831" y="3170618"/>
            <a:ext cx="1655100" cy="3387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chemeClr val="dk2"/>
              </a:buClr>
              <a:buSzPts val="1200"/>
              <a:buFont typeface="PT Serif"/>
              <a:buNone/>
            </a:pPr>
            <a:r>
              <a:rPr lang="en-US" sz="1100" b="1" i="0" u="none" strike="noStrike" cap="none">
                <a:solidFill>
                  <a:schemeClr val="dk2"/>
                </a:solidFill>
                <a:latin typeface="PT Serif"/>
                <a:ea typeface="PT Serif"/>
                <a:cs typeface="PT Serif"/>
                <a:sym typeface="PT Serif"/>
              </a:rPr>
              <a:t>Marcy Jacobs</a:t>
            </a:r>
            <a:endParaRPr sz="1100" b="1" i="0" u="none" strike="noStrike" cap="none">
              <a:solidFill>
                <a:schemeClr val="dk2"/>
              </a:solidFill>
              <a:latin typeface="PT Serif"/>
              <a:ea typeface="PT Serif"/>
              <a:cs typeface="PT Serif"/>
              <a:sym typeface="PT Serif"/>
            </a:endParaRPr>
          </a:p>
          <a:p>
            <a:pPr marL="0" marR="0" lvl="0" indent="0" algn="l" rtl="0">
              <a:lnSpc>
                <a:spcPct val="100000"/>
              </a:lnSpc>
              <a:spcBef>
                <a:spcPts val="0"/>
              </a:spcBef>
              <a:spcAft>
                <a:spcPts val="0"/>
              </a:spcAft>
              <a:buClr>
                <a:schemeClr val="dk2"/>
              </a:buClr>
              <a:buSzPts val="1200"/>
              <a:buFont typeface="PT Serif"/>
              <a:buNone/>
            </a:pPr>
            <a:r>
              <a:rPr lang="en-US" sz="1100" b="0" i="0" u="none" strike="noStrike" cap="none">
                <a:solidFill>
                  <a:schemeClr val="dk2"/>
                </a:solidFill>
                <a:latin typeface="Source Sans Pro"/>
                <a:ea typeface="Source Sans Pro"/>
                <a:cs typeface="Source Sans Pro"/>
                <a:sym typeface="Source Sans Pro"/>
              </a:rPr>
              <a:t>McKinsey &amp; Co</a:t>
            </a:r>
            <a:endParaRPr sz="1100" b="0" i="0" u="none" strike="noStrike" cap="none">
              <a:solidFill>
                <a:schemeClr val="dk2"/>
              </a:solidFill>
              <a:latin typeface="Source Sans Pro"/>
              <a:ea typeface="Source Sans Pro"/>
              <a:cs typeface="Source Sans Pro"/>
              <a:sym typeface="Source Sans Pro"/>
            </a:endParaRPr>
          </a:p>
        </p:txBody>
      </p:sp>
      <p:sp>
        <p:nvSpPr>
          <p:cNvPr id="205" name="Google Shape;205;p55"/>
          <p:cNvSpPr txBox="1"/>
          <p:nvPr/>
        </p:nvSpPr>
        <p:spPr>
          <a:xfrm>
            <a:off x="3386924" y="5285165"/>
            <a:ext cx="1380744" cy="859536"/>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US" sz="1100" b="1" i="0" u="none" strike="noStrike" cap="none">
                <a:solidFill>
                  <a:schemeClr val="dk2"/>
                </a:solidFill>
                <a:latin typeface="PT Serif"/>
                <a:ea typeface="PT Serif"/>
                <a:cs typeface="PT Serif"/>
                <a:sym typeface="PT Serif"/>
              </a:rPr>
              <a:t>Carolyn Williams</a:t>
            </a:r>
            <a:br>
              <a:rPr lang="en-US" sz="1100" b="0" i="0" u="none" strike="noStrike" cap="none">
                <a:solidFill>
                  <a:srgbClr val="000000"/>
                </a:solidFill>
                <a:latin typeface="PT Serif"/>
                <a:ea typeface="PT Serif"/>
                <a:cs typeface="PT Serif"/>
                <a:sym typeface="PT Serif"/>
              </a:rPr>
            </a:br>
            <a:r>
              <a:rPr lang="en-US" sz="1100" b="0" i="0" u="none" strike="noStrike" cap="none">
                <a:solidFill>
                  <a:schemeClr val="dk2"/>
                </a:solidFill>
                <a:latin typeface="Source Sans Pro"/>
                <a:ea typeface="Source Sans Pro"/>
                <a:cs typeface="Source Sans Pro"/>
                <a:sym typeface="Source Sans Pro"/>
              </a:rPr>
              <a:t>Chicago, IL</a:t>
            </a:r>
            <a:br>
              <a:rPr lang="en-US" sz="1100" b="0" i="0" u="none" strike="noStrike" cap="none">
                <a:solidFill>
                  <a:srgbClr val="000000"/>
                </a:solidFill>
                <a:latin typeface="Source Sans Pro"/>
                <a:ea typeface="Source Sans Pro"/>
                <a:cs typeface="Source Sans Pro"/>
                <a:sym typeface="Source Sans Pro"/>
              </a:rPr>
            </a:br>
            <a:r>
              <a:rPr lang="en-US" sz="1100" b="0" i="0" u="none" strike="noStrike" cap="none">
                <a:solidFill>
                  <a:schemeClr val="dk2"/>
                </a:solidFill>
                <a:latin typeface="Source Sans Pro"/>
                <a:ea typeface="Source Sans Pro"/>
                <a:cs typeface="Source Sans Pro"/>
                <a:sym typeface="Source Sans Pro"/>
              </a:rPr>
              <a:t>Experience Designer</a:t>
            </a:r>
            <a:endParaRPr sz="1100" b="0" i="0" u="none" strike="noStrike" cap="none">
              <a:solidFill>
                <a:schemeClr val="dk2"/>
              </a:solidFill>
              <a:latin typeface="Source Sans Pro"/>
              <a:ea typeface="Source Sans Pro"/>
              <a:cs typeface="Source Sans Pro"/>
              <a:sym typeface="Source Sans Pro"/>
            </a:endParaRPr>
          </a:p>
        </p:txBody>
      </p:sp>
      <p:sp>
        <p:nvSpPr>
          <p:cNvPr id="206" name="Google Shape;206;p55"/>
          <p:cNvSpPr txBox="1"/>
          <p:nvPr/>
        </p:nvSpPr>
        <p:spPr>
          <a:xfrm>
            <a:off x="1902504" y="5285165"/>
            <a:ext cx="1380744" cy="859536"/>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chemeClr val="dk2"/>
              </a:buClr>
              <a:buSzPts val="1200"/>
              <a:buFont typeface="PT Serif"/>
              <a:buNone/>
            </a:pPr>
            <a:r>
              <a:rPr lang="en-US" sz="1100" b="1" i="0" u="none" strike="noStrike" cap="none">
                <a:solidFill>
                  <a:schemeClr val="dk2"/>
                </a:solidFill>
                <a:latin typeface="PT Serif"/>
                <a:ea typeface="PT Serif"/>
                <a:cs typeface="PT Serif"/>
                <a:sym typeface="PT Serif"/>
              </a:rPr>
              <a:t>Carl Dickerson</a:t>
            </a:r>
            <a:br>
              <a:rPr lang="en-US" sz="1100" b="0" i="0" u="none" strike="noStrike" cap="none">
                <a:solidFill>
                  <a:schemeClr val="dk2"/>
                </a:solidFill>
                <a:latin typeface="PT Serif"/>
                <a:ea typeface="PT Serif"/>
                <a:cs typeface="PT Serif"/>
                <a:sym typeface="PT Serif"/>
              </a:rPr>
            </a:br>
            <a:r>
              <a:rPr lang="en-US" sz="1100" b="0" i="0" u="none" strike="noStrike" cap="none">
                <a:solidFill>
                  <a:schemeClr val="dk2"/>
                </a:solidFill>
                <a:latin typeface="Source Sans Pro"/>
                <a:ea typeface="Source Sans Pro"/>
                <a:cs typeface="Source Sans Pro"/>
                <a:sym typeface="Source Sans Pro"/>
              </a:rPr>
              <a:t>Atlanta, GA</a:t>
            </a:r>
            <a:br>
              <a:rPr lang="en-US" sz="1100" b="0" i="0" u="none" strike="noStrike" cap="none">
                <a:solidFill>
                  <a:schemeClr val="dk2"/>
                </a:solidFill>
                <a:latin typeface="Source Sans Pro"/>
                <a:ea typeface="Source Sans Pro"/>
                <a:cs typeface="Source Sans Pro"/>
                <a:sym typeface="Source Sans Pro"/>
              </a:rPr>
            </a:br>
            <a:r>
              <a:rPr lang="en-US" sz="1100" b="0" i="0" u="none" strike="noStrike" cap="none">
                <a:solidFill>
                  <a:schemeClr val="dk2"/>
                </a:solidFill>
                <a:latin typeface="Source Sans Pro"/>
                <a:ea typeface="Source Sans Pro"/>
                <a:cs typeface="Source Sans Pro"/>
                <a:sym typeface="Source Sans Pro"/>
              </a:rPr>
              <a:t>Content Strategist and Plain Language Content Creator</a:t>
            </a:r>
            <a:endParaRPr sz="1100" b="0" i="0" u="none" strike="noStrike" cap="none">
              <a:solidFill>
                <a:schemeClr val="dk2"/>
              </a:solidFill>
              <a:latin typeface="Source Sans Pro"/>
              <a:ea typeface="Source Sans Pro"/>
              <a:cs typeface="Source Sans Pro"/>
              <a:sym typeface="Source Sans Pro"/>
            </a:endParaRPr>
          </a:p>
        </p:txBody>
      </p:sp>
      <p:sp>
        <p:nvSpPr>
          <p:cNvPr id="207" name="Google Shape;207;p55"/>
          <p:cNvSpPr txBox="1"/>
          <p:nvPr/>
        </p:nvSpPr>
        <p:spPr>
          <a:xfrm>
            <a:off x="1919461" y="3170618"/>
            <a:ext cx="1655064" cy="507831"/>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chemeClr val="dk2"/>
              </a:buClr>
              <a:buSzPts val="1200"/>
              <a:buFont typeface="PT Serif"/>
              <a:buNone/>
            </a:pPr>
            <a:r>
              <a:rPr lang="en-US" sz="1100" b="1" i="0" u="none" strike="noStrike" cap="none">
                <a:solidFill>
                  <a:schemeClr val="dk2"/>
                </a:solidFill>
                <a:latin typeface="PT Serif"/>
                <a:ea typeface="PT Serif"/>
                <a:cs typeface="PT Serif"/>
                <a:sym typeface="PT Serif"/>
              </a:rPr>
              <a:t>Thomas McCue </a:t>
            </a:r>
            <a:br>
              <a:rPr lang="en-US" sz="1100" b="0" i="0" u="none" strike="noStrike" cap="none">
                <a:solidFill>
                  <a:schemeClr val="dk2"/>
                </a:solidFill>
                <a:latin typeface="PT Serif"/>
                <a:ea typeface="PT Serif"/>
                <a:cs typeface="PT Serif"/>
                <a:sym typeface="PT Serif"/>
              </a:rPr>
            </a:br>
            <a:r>
              <a:rPr lang="en-US" sz="1100" b="0" i="0" u="none" strike="noStrike" cap="none">
                <a:solidFill>
                  <a:schemeClr val="dk2"/>
                </a:solidFill>
                <a:latin typeface="Source Sans Pro"/>
                <a:ea typeface="Source Sans Pro"/>
                <a:cs typeface="Source Sans Pro"/>
                <a:sym typeface="Source Sans Pro"/>
              </a:rPr>
              <a:t>Oak Park, IL</a:t>
            </a:r>
            <a:br>
              <a:rPr lang="en-US" sz="1100" b="0" i="0" u="none" strike="noStrike" cap="none">
                <a:solidFill>
                  <a:schemeClr val="dk2"/>
                </a:solidFill>
                <a:latin typeface="Source Sans Pro"/>
                <a:ea typeface="Source Sans Pro"/>
                <a:cs typeface="Source Sans Pro"/>
                <a:sym typeface="Source Sans Pro"/>
              </a:rPr>
            </a:br>
            <a:r>
              <a:rPr lang="en-US" sz="1100" b="0" i="0" u="none" strike="noStrike" cap="none">
                <a:solidFill>
                  <a:schemeClr val="dk2"/>
                </a:solidFill>
                <a:latin typeface="Source Sans Pro"/>
                <a:ea typeface="Source Sans Pro"/>
                <a:cs typeface="Source Sans Pro"/>
                <a:sym typeface="Source Sans Pro"/>
              </a:rPr>
              <a:t>Principal Designer</a:t>
            </a:r>
            <a:endParaRPr sz="1100" b="0" i="0" u="none" strike="noStrike" cap="none">
              <a:solidFill>
                <a:schemeClr val="dk2"/>
              </a:solidFill>
              <a:latin typeface="Source Sans Pro"/>
              <a:ea typeface="Source Sans Pro"/>
              <a:cs typeface="Source Sans Pro"/>
              <a:sym typeface="Source Sans Pro"/>
            </a:endParaRPr>
          </a:p>
        </p:txBody>
      </p:sp>
      <p:sp>
        <p:nvSpPr>
          <p:cNvPr id="208" name="Google Shape;208;p55"/>
          <p:cNvSpPr txBox="1"/>
          <p:nvPr/>
        </p:nvSpPr>
        <p:spPr>
          <a:xfrm>
            <a:off x="8144984" y="5285165"/>
            <a:ext cx="1380600" cy="3387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chemeClr val="dk2"/>
              </a:buClr>
              <a:buSzPts val="1200"/>
              <a:buFont typeface="PT Serif"/>
              <a:buNone/>
            </a:pPr>
            <a:r>
              <a:rPr lang="en-US" sz="1100" b="1" i="0" u="none" strike="noStrike" cap="none">
                <a:solidFill>
                  <a:schemeClr val="dk2"/>
                </a:solidFill>
                <a:latin typeface="PT Serif"/>
                <a:ea typeface="PT Serif"/>
                <a:cs typeface="PT Serif"/>
                <a:sym typeface="PT Serif"/>
              </a:rPr>
              <a:t>Will Reynolds </a:t>
            </a:r>
            <a:br>
              <a:rPr lang="en-US" sz="1100" b="0" i="0" u="none" strike="noStrike" cap="none">
                <a:solidFill>
                  <a:schemeClr val="dk2"/>
                </a:solidFill>
                <a:latin typeface="PT Serif"/>
                <a:ea typeface="PT Serif"/>
                <a:cs typeface="PT Serif"/>
                <a:sym typeface="PT Serif"/>
              </a:rPr>
            </a:br>
            <a:r>
              <a:rPr lang="en-US" sz="1100" b="0" i="0" u="none" strike="noStrike" cap="none">
                <a:solidFill>
                  <a:schemeClr val="dk2"/>
                </a:solidFill>
                <a:latin typeface="Source Sans Pro"/>
                <a:ea typeface="Source Sans Pro"/>
                <a:cs typeface="Source Sans Pro"/>
                <a:sym typeface="Source Sans Pro"/>
              </a:rPr>
              <a:t>SERVE Advisory</a:t>
            </a:r>
            <a:endParaRPr sz="1100" b="0" i="0" u="none" strike="noStrike" cap="none">
              <a:solidFill>
                <a:schemeClr val="dk2"/>
              </a:solidFill>
              <a:latin typeface="Source Sans Pro"/>
              <a:ea typeface="Source Sans Pro"/>
              <a:cs typeface="Source Sans Pro"/>
              <a:sym typeface="Source Sans Pro"/>
            </a:endParaRPr>
          </a:p>
        </p:txBody>
      </p:sp>
      <p:sp>
        <p:nvSpPr>
          <p:cNvPr id="209" name="Google Shape;209;p55"/>
          <p:cNvSpPr txBox="1"/>
          <p:nvPr/>
        </p:nvSpPr>
        <p:spPr>
          <a:xfrm>
            <a:off x="9629404" y="5285165"/>
            <a:ext cx="1380600" cy="3387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chemeClr val="dk2"/>
              </a:buClr>
              <a:buSzPts val="1200"/>
              <a:buFont typeface="PT Serif"/>
              <a:buNone/>
            </a:pPr>
            <a:r>
              <a:rPr lang="en-US" sz="1100" b="1" i="0" u="none" strike="noStrike" cap="none">
                <a:solidFill>
                  <a:schemeClr val="dk2"/>
                </a:solidFill>
                <a:latin typeface="PT Serif"/>
                <a:ea typeface="PT Serif"/>
                <a:cs typeface="PT Serif"/>
                <a:sym typeface="PT Serif"/>
              </a:rPr>
              <a:t>Ben Morris</a:t>
            </a:r>
            <a:endParaRPr sz="1100" b="0" i="0" u="none" strike="noStrike" cap="none">
              <a:solidFill>
                <a:schemeClr val="dk2"/>
              </a:solidFill>
              <a:latin typeface="PT Serif"/>
              <a:ea typeface="PT Serif"/>
              <a:cs typeface="PT Serif"/>
              <a:sym typeface="PT Serif"/>
            </a:endParaRPr>
          </a:p>
          <a:p>
            <a:pPr marL="0" marR="0" lvl="0" indent="0" algn="l" rtl="0">
              <a:lnSpc>
                <a:spcPct val="100000"/>
              </a:lnSpc>
              <a:spcBef>
                <a:spcPts val="0"/>
              </a:spcBef>
              <a:spcAft>
                <a:spcPts val="0"/>
              </a:spcAft>
              <a:buClr>
                <a:schemeClr val="dk2"/>
              </a:buClr>
              <a:buSzPts val="1200"/>
              <a:buFont typeface="PT Serif"/>
              <a:buNone/>
            </a:pPr>
            <a:r>
              <a:rPr lang="en-US" sz="1100" b="0" i="0" u="none" strike="noStrike" cap="none">
                <a:solidFill>
                  <a:schemeClr val="dk2"/>
                </a:solidFill>
                <a:latin typeface="Source Sans Pro"/>
                <a:ea typeface="Source Sans Pro"/>
                <a:cs typeface="Source Sans Pro"/>
                <a:sym typeface="Source Sans Pro"/>
              </a:rPr>
              <a:t>Pluribus Digital</a:t>
            </a:r>
            <a:endParaRPr sz="1100" b="0" i="0" u="none" strike="noStrike" cap="none">
              <a:solidFill>
                <a:schemeClr val="dk2"/>
              </a:solidFill>
              <a:latin typeface="Source Sans Pro"/>
              <a:ea typeface="Source Sans Pro"/>
              <a:cs typeface="Source Sans Pro"/>
              <a:sym typeface="Source Sans Pro"/>
            </a:endParaRPr>
          </a:p>
        </p:txBody>
      </p:sp>
      <p:sp>
        <p:nvSpPr>
          <p:cNvPr id="210" name="Google Shape;210;p55"/>
          <p:cNvSpPr txBox="1"/>
          <p:nvPr/>
        </p:nvSpPr>
        <p:spPr>
          <a:xfrm>
            <a:off x="447147" y="3170618"/>
            <a:ext cx="1655064" cy="507831"/>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US" sz="1100" b="1" i="0" u="none" strike="noStrike" cap="none">
                <a:solidFill>
                  <a:schemeClr val="dk2"/>
                </a:solidFill>
                <a:latin typeface="PT Serif"/>
                <a:ea typeface="PT Serif"/>
                <a:cs typeface="PT Serif"/>
                <a:sym typeface="PT Serif"/>
              </a:rPr>
              <a:t>Jeanette Cantrell</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en-US" sz="1100" b="0" i="0" u="none" strike="noStrike" cap="none">
                <a:solidFill>
                  <a:schemeClr val="dk2"/>
                </a:solidFill>
                <a:latin typeface="Source Sans Pro"/>
                <a:ea typeface="Source Sans Pro"/>
                <a:cs typeface="Source Sans Pro"/>
                <a:sym typeface="Source Sans Pro"/>
              </a:rPr>
              <a:t>Chantilly, VA</a:t>
            </a:r>
            <a:endParaRPr sz="1100" b="0" i="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1100"/>
              <a:buFont typeface="Arial"/>
              <a:buNone/>
            </a:pPr>
            <a:r>
              <a:rPr lang="en-US" sz="1100" b="0" i="0" u="none" strike="noStrike" cap="none">
                <a:solidFill>
                  <a:schemeClr val="dk2"/>
                </a:solidFill>
                <a:latin typeface="Source Sans Pro"/>
                <a:ea typeface="Source Sans Pro"/>
                <a:cs typeface="Source Sans Pro"/>
                <a:sym typeface="Source Sans Pro"/>
              </a:rPr>
              <a:t>Product Lead</a:t>
            </a:r>
            <a:endParaRPr sz="1100" b="0" i="0" u="none" strike="noStrike" cap="none">
              <a:solidFill>
                <a:schemeClr val="dk2"/>
              </a:solidFill>
              <a:latin typeface="Source Sans Pro"/>
              <a:ea typeface="Source Sans Pro"/>
              <a:cs typeface="Source Sans Pro"/>
              <a:sym typeface="Source Sans Pro"/>
            </a:endParaRPr>
          </a:p>
        </p:txBody>
      </p:sp>
      <p:sp>
        <p:nvSpPr>
          <p:cNvPr id="211" name="Google Shape;211;p55"/>
          <p:cNvSpPr txBox="1"/>
          <p:nvPr/>
        </p:nvSpPr>
        <p:spPr>
          <a:xfrm>
            <a:off x="4864089" y="3170618"/>
            <a:ext cx="1655064" cy="677108"/>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US" sz="1100" b="1" i="0" u="none" strike="noStrike" cap="none">
                <a:solidFill>
                  <a:schemeClr val="dk2"/>
                </a:solidFill>
                <a:latin typeface="PT Serif"/>
                <a:ea typeface="PT Serif"/>
                <a:cs typeface="PT Serif"/>
                <a:sym typeface="PT Serif"/>
              </a:rPr>
              <a:t>Shashank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en-US" sz="1100" b="1" i="0" u="none" strike="noStrike" cap="none">
                <a:solidFill>
                  <a:schemeClr val="dk2"/>
                </a:solidFill>
                <a:latin typeface="PT Serif"/>
                <a:ea typeface="PT Serif"/>
                <a:cs typeface="PT Serif"/>
                <a:sym typeface="PT Serif"/>
              </a:rPr>
              <a:t>Khandelwal</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en-US" sz="1100" b="0" i="0" u="none" strike="noStrike" cap="none">
                <a:solidFill>
                  <a:schemeClr val="dk2"/>
                </a:solidFill>
                <a:latin typeface="Source Sans Pro"/>
                <a:ea typeface="Source Sans Pro"/>
                <a:cs typeface="Source Sans Pro"/>
                <a:sym typeface="Source Sans Pro"/>
              </a:rPr>
              <a:t>Rockville, MD</a:t>
            </a:r>
            <a:endParaRPr sz="1100" b="0" i="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1100"/>
              <a:buFont typeface="Arial"/>
              <a:buNone/>
            </a:pPr>
            <a:r>
              <a:rPr lang="en-US" sz="1100" b="0" i="0" u="none" strike="noStrike" cap="none">
                <a:solidFill>
                  <a:srgbClr val="000000"/>
                </a:solidFill>
                <a:latin typeface="Source Sans Pro"/>
                <a:ea typeface="Source Sans Pro"/>
                <a:cs typeface="Source Sans Pro"/>
                <a:sym typeface="Source Sans Pro"/>
              </a:rPr>
              <a:t>Tech Lead</a:t>
            </a:r>
            <a:endParaRPr sz="1400" b="0" i="0" u="none" strike="noStrike" cap="none">
              <a:solidFill>
                <a:srgbClr val="000000"/>
              </a:solidFill>
              <a:latin typeface="Arial"/>
              <a:ea typeface="Arial"/>
              <a:cs typeface="Arial"/>
              <a:sym typeface="Arial"/>
            </a:endParaRPr>
          </a:p>
        </p:txBody>
      </p:sp>
      <p:pic>
        <p:nvPicPr>
          <p:cNvPr id="212" name="Google Shape;212;p55" descr="A person with a beard&#10;&#10;Description automatically generated with low confidence"/>
          <p:cNvPicPr preferRelativeResize="0"/>
          <p:nvPr/>
        </p:nvPicPr>
        <p:blipFill rotWithShape="1">
          <a:blip r:embed="rId10">
            <a:alphaModFix/>
          </a:blip>
          <a:srcRect r="213" b="21596"/>
          <a:stretch/>
        </p:blipFill>
        <p:spPr>
          <a:xfrm rot="-499763">
            <a:off x="4862181" y="2120709"/>
            <a:ext cx="900000" cy="896112"/>
          </a:xfrm>
          <a:prstGeom prst="flowChartConnector">
            <a:avLst/>
          </a:prstGeom>
          <a:noFill/>
          <a:ln>
            <a:noFill/>
          </a:ln>
        </p:spPr>
      </p:pic>
      <p:pic>
        <p:nvPicPr>
          <p:cNvPr id="213" name="Google Shape;213;p55" descr="A person wearing sunglasses&#10;&#10;Description automatically generated with medium confidence"/>
          <p:cNvPicPr preferRelativeResize="0"/>
          <p:nvPr/>
        </p:nvPicPr>
        <p:blipFill rotWithShape="1">
          <a:blip r:embed="rId11">
            <a:alphaModFix/>
          </a:blip>
          <a:srcRect/>
          <a:stretch/>
        </p:blipFill>
        <p:spPr>
          <a:xfrm>
            <a:off x="3374881" y="4193113"/>
            <a:ext cx="896112" cy="896112"/>
          </a:xfrm>
          <a:prstGeom prst="flowChartConnector">
            <a:avLst/>
          </a:prstGeom>
          <a:noFill/>
          <a:ln>
            <a:noFill/>
          </a:ln>
        </p:spPr>
      </p:pic>
      <p:pic>
        <p:nvPicPr>
          <p:cNvPr id="214" name="Google Shape;214;p55" descr="A picture containing person, person&#10;&#10;Description automatically generated"/>
          <p:cNvPicPr preferRelativeResize="0"/>
          <p:nvPr/>
        </p:nvPicPr>
        <p:blipFill rotWithShape="1">
          <a:blip r:embed="rId12">
            <a:alphaModFix/>
          </a:blip>
          <a:srcRect l="13914" r="13415" b="48591"/>
          <a:stretch/>
        </p:blipFill>
        <p:spPr>
          <a:xfrm rot="-153826">
            <a:off x="1912831" y="2116062"/>
            <a:ext cx="905406" cy="905406"/>
          </a:xfrm>
          <a:prstGeom prst="flowChartConnector">
            <a:avLst/>
          </a:prstGeom>
          <a:noFill/>
          <a:ln>
            <a:noFill/>
          </a:ln>
        </p:spPr>
      </p:pic>
      <p:pic>
        <p:nvPicPr>
          <p:cNvPr id="215" name="Google Shape;215;p55"/>
          <p:cNvPicPr preferRelativeResize="0"/>
          <p:nvPr/>
        </p:nvPicPr>
        <p:blipFill rotWithShape="1">
          <a:blip r:embed="rId13">
            <a:alphaModFix/>
          </a:blip>
          <a:srcRect/>
          <a:stretch/>
        </p:blipFill>
        <p:spPr>
          <a:xfrm rot="351144">
            <a:off x="466344" y="2112264"/>
            <a:ext cx="896112" cy="896111"/>
          </a:xfrm>
          <a:prstGeom prst="rect">
            <a:avLst/>
          </a:prstGeom>
          <a:noFill/>
          <a:ln>
            <a:noFill/>
          </a:ln>
        </p:spPr>
      </p:pic>
      <p:sp>
        <p:nvSpPr>
          <p:cNvPr id="216" name="Google Shape;216;p55"/>
          <p:cNvSpPr txBox="1"/>
          <p:nvPr/>
        </p:nvSpPr>
        <p:spPr>
          <a:xfrm>
            <a:off x="4871344" y="5285165"/>
            <a:ext cx="1380744" cy="859536"/>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chemeClr val="dk2"/>
              </a:buClr>
              <a:buSzPts val="1200"/>
              <a:buFont typeface="PT Serif"/>
              <a:buNone/>
            </a:pPr>
            <a:r>
              <a:rPr lang="en-US" sz="1100" b="1" i="0" u="none" strike="noStrike" cap="none">
                <a:solidFill>
                  <a:schemeClr val="dk2"/>
                </a:solidFill>
                <a:latin typeface="PT Serif"/>
                <a:ea typeface="PT Serif"/>
                <a:cs typeface="PT Serif"/>
                <a:sym typeface="PT Serif"/>
              </a:rPr>
              <a:t>Dan Smith</a:t>
            </a:r>
            <a:endParaRPr sz="1100" b="1" i="0" u="none" strike="noStrike" cap="none">
              <a:solidFill>
                <a:schemeClr val="dk2"/>
              </a:solidFill>
              <a:latin typeface="PT Serif"/>
              <a:ea typeface="PT Serif"/>
              <a:cs typeface="PT Serif"/>
              <a:sym typeface="PT Serif"/>
            </a:endParaRPr>
          </a:p>
          <a:p>
            <a:pPr marL="0" marR="0" lvl="0" indent="0" algn="l" rtl="0">
              <a:lnSpc>
                <a:spcPct val="100000"/>
              </a:lnSpc>
              <a:spcBef>
                <a:spcPts val="0"/>
              </a:spcBef>
              <a:spcAft>
                <a:spcPts val="0"/>
              </a:spcAft>
              <a:buClr>
                <a:schemeClr val="dk2"/>
              </a:buClr>
              <a:buSzPts val="1200"/>
              <a:buFont typeface="PT Serif"/>
              <a:buNone/>
            </a:pPr>
            <a:r>
              <a:rPr lang="en-US" sz="1100" b="0" i="0" u="none" strike="noStrike" cap="none">
                <a:solidFill>
                  <a:schemeClr val="dk2"/>
                </a:solidFill>
                <a:latin typeface="Source Sans Pro"/>
                <a:ea typeface="Source Sans Pro"/>
                <a:cs typeface="Source Sans Pro"/>
                <a:sym typeface="Source Sans Pro"/>
              </a:rPr>
              <a:t>Charleston, SC</a:t>
            </a:r>
            <a:endParaRPr sz="1100" b="0" i="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chemeClr val="dk2"/>
              </a:buClr>
              <a:buSzPts val="1200"/>
              <a:buFont typeface="PT Serif"/>
              <a:buNone/>
            </a:pPr>
            <a:r>
              <a:rPr lang="en-US" sz="1100" b="0" i="0" u="none" strike="noStrike" cap="none">
                <a:solidFill>
                  <a:schemeClr val="dk2"/>
                </a:solidFill>
                <a:latin typeface="Source Sans Pro"/>
                <a:ea typeface="Source Sans Pro"/>
                <a:cs typeface="Source Sans Pro"/>
                <a:sym typeface="Source Sans Pro"/>
              </a:rPr>
              <a:t>QA Engineer / 508 Specialist </a:t>
            </a:r>
            <a:endParaRPr sz="1100" b="0" i="0" u="none" strike="noStrike" cap="none">
              <a:solidFill>
                <a:schemeClr val="dk2"/>
              </a:solidFill>
              <a:latin typeface="Source Sans Pro"/>
              <a:ea typeface="Source Sans Pro"/>
              <a:cs typeface="Source Sans Pro"/>
              <a:sym typeface="Source Sans Pro"/>
            </a:endParaRPr>
          </a:p>
        </p:txBody>
      </p:sp>
      <p:pic>
        <p:nvPicPr>
          <p:cNvPr id="217" name="Google Shape;217;p55" descr="A person smiling for the camera&#10;&#10;Description automatically generated with medium confidence"/>
          <p:cNvPicPr preferRelativeResize="0"/>
          <p:nvPr/>
        </p:nvPicPr>
        <p:blipFill rotWithShape="1">
          <a:blip r:embed="rId14">
            <a:alphaModFix/>
          </a:blip>
          <a:srcRect/>
          <a:stretch/>
        </p:blipFill>
        <p:spPr>
          <a:xfrm>
            <a:off x="4828187" y="4193113"/>
            <a:ext cx="896112" cy="896112"/>
          </a:xfrm>
          <a:prstGeom prst="flowChartConnector">
            <a:avLst/>
          </a:prstGeom>
          <a:noFill/>
          <a:ln>
            <a:noFill/>
          </a:ln>
        </p:spPr>
      </p:pic>
      <p:pic>
        <p:nvPicPr>
          <p:cNvPr id="218" name="Google Shape;218;p55"/>
          <p:cNvPicPr preferRelativeResize="0"/>
          <p:nvPr/>
        </p:nvPicPr>
        <p:blipFill rotWithShape="1">
          <a:blip r:embed="rId15">
            <a:alphaModFix/>
          </a:blip>
          <a:srcRect/>
          <a:stretch/>
        </p:blipFill>
        <p:spPr>
          <a:xfrm>
            <a:off x="6336097" y="2120709"/>
            <a:ext cx="896112" cy="896112"/>
          </a:xfrm>
          <a:prstGeom prst="rect">
            <a:avLst/>
          </a:prstGeom>
          <a:noFill/>
          <a:ln>
            <a:noFill/>
          </a:ln>
        </p:spPr>
      </p:pic>
      <p:pic>
        <p:nvPicPr>
          <p:cNvPr id="219" name="Google Shape;219;p55" descr="A close-up of a person smiling&#10;&#10;Description automatically generated"/>
          <p:cNvPicPr preferRelativeResize="0"/>
          <p:nvPr/>
        </p:nvPicPr>
        <p:blipFill rotWithShape="1">
          <a:blip r:embed="rId16">
            <a:alphaModFix/>
          </a:blip>
          <a:srcRect/>
          <a:stretch/>
        </p:blipFill>
        <p:spPr>
          <a:xfrm>
            <a:off x="3392153" y="2120709"/>
            <a:ext cx="896112" cy="896112"/>
          </a:xfrm>
          <a:prstGeom prst="flowChartConnector">
            <a:avLst/>
          </a:prstGeom>
          <a:noFill/>
          <a:ln>
            <a:noFill/>
          </a:ln>
        </p:spPr>
      </p:pic>
      <p:sp>
        <p:nvSpPr>
          <p:cNvPr id="220" name="Google Shape;220;p55"/>
          <p:cNvSpPr txBox="1"/>
          <p:nvPr/>
        </p:nvSpPr>
        <p:spPr>
          <a:xfrm>
            <a:off x="3391775" y="3170618"/>
            <a:ext cx="1655064" cy="846386"/>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US" sz="1100" b="1" i="0" u="none" strike="noStrike" cap="none">
                <a:solidFill>
                  <a:schemeClr val="dk2"/>
                </a:solidFill>
                <a:latin typeface="PT Serif"/>
                <a:ea typeface="PT Serif"/>
                <a:cs typeface="PT Serif"/>
                <a:sym typeface="PT Serif"/>
              </a:rPr>
              <a:t>Deb Dennis</a:t>
            </a:r>
            <a:br>
              <a:rPr lang="en-US" sz="1100" b="0" i="0" u="none" strike="noStrike" cap="none">
                <a:solidFill>
                  <a:srgbClr val="000000"/>
                </a:solidFill>
                <a:latin typeface="PT Serif"/>
                <a:ea typeface="PT Serif"/>
                <a:cs typeface="PT Serif"/>
                <a:sym typeface="PT Serif"/>
              </a:rPr>
            </a:br>
            <a:r>
              <a:rPr lang="en-US" sz="1100" b="0" i="0" u="none" strike="noStrike" cap="none">
                <a:solidFill>
                  <a:schemeClr val="dk2"/>
                </a:solidFill>
                <a:latin typeface="Source Sans Pro"/>
                <a:ea typeface="Source Sans Pro"/>
                <a:cs typeface="Source Sans Pro"/>
                <a:sym typeface="Source Sans Pro"/>
              </a:rPr>
              <a:t>Oakland Hills, CA</a:t>
            </a:r>
            <a:br>
              <a:rPr lang="en-US" sz="1100" b="0" i="0" u="none" strike="noStrike" cap="none">
                <a:solidFill>
                  <a:srgbClr val="000000"/>
                </a:solidFill>
                <a:latin typeface="Source Sans Pro"/>
                <a:ea typeface="Source Sans Pro"/>
                <a:cs typeface="Source Sans Pro"/>
                <a:sym typeface="Source Sans Pro"/>
              </a:rPr>
            </a:br>
            <a:r>
              <a:rPr lang="en-US" sz="1100" b="0" i="0" u="none" strike="noStrike" cap="none">
                <a:solidFill>
                  <a:schemeClr val="dk2"/>
                </a:solidFill>
                <a:latin typeface="Source Sans Pro"/>
                <a:ea typeface="Source Sans Pro"/>
                <a:cs typeface="Source Sans Pro"/>
                <a:sym typeface="Source Sans Pro"/>
              </a:rPr>
              <a:t>UX Researcher</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en-US" sz="1100" b="0" i="0" u="none" strike="noStrike" cap="none">
                <a:solidFill>
                  <a:schemeClr val="dk2"/>
                </a:solidFill>
                <a:latin typeface="Source Sans Pro"/>
                <a:ea typeface="Source Sans Pro"/>
                <a:cs typeface="Source Sans Pro"/>
                <a:sym typeface="Source Sans Pro"/>
              </a:rPr>
              <a:t>Health Hub only</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2"/>
              </a:solidFill>
              <a:latin typeface="Source Sans Pro"/>
              <a:ea typeface="Source Sans Pro"/>
              <a:cs typeface="Source Sans Pro"/>
              <a:sym typeface="Source Sans Pro"/>
            </a:endParaRPr>
          </a:p>
        </p:txBody>
      </p:sp>
      <p:sp>
        <p:nvSpPr>
          <p:cNvPr id="221" name="Google Shape;221;p55"/>
          <p:cNvSpPr txBox="1"/>
          <p:nvPr/>
        </p:nvSpPr>
        <p:spPr>
          <a:xfrm>
            <a:off x="6334631" y="3171635"/>
            <a:ext cx="1655100" cy="6774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US" sz="1100" b="1" i="0" u="none" strike="noStrike" cap="none">
                <a:solidFill>
                  <a:schemeClr val="dk2"/>
                </a:solidFill>
                <a:latin typeface="PT Serif"/>
                <a:ea typeface="PT Serif"/>
                <a:cs typeface="PT Serif"/>
                <a:sym typeface="PT Serif"/>
              </a:rPr>
              <a:t>Teagan </a:t>
            </a:r>
            <a:endParaRPr sz="1100" b="1" i="0" u="none" strike="noStrike" cap="none">
              <a:solidFill>
                <a:schemeClr val="dk2"/>
              </a:solidFill>
              <a:latin typeface="PT Serif"/>
              <a:ea typeface="PT Serif"/>
              <a:cs typeface="PT Serif"/>
              <a:sym typeface="PT Serif"/>
            </a:endParaRPr>
          </a:p>
          <a:p>
            <a:pPr marL="0" marR="0" lvl="0" indent="0" algn="l" rtl="0">
              <a:lnSpc>
                <a:spcPct val="100000"/>
              </a:lnSpc>
              <a:spcBef>
                <a:spcPts val="0"/>
              </a:spcBef>
              <a:spcAft>
                <a:spcPts val="0"/>
              </a:spcAft>
              <a:buClr>
                <a:srgbClr val="000000"/>
              </a:buClr>
              <a:buSzPts val="1100"/>
              <a:buFont typeface="Arial"/>
              <a:buNone/>
            </a:pPr>
            <a:r>
              <a:rPr lang="en-US" sz="1100" b="1" i="0" u="none" strike="noStrike" cap="none">
                <a:solidFill>
                  <a:schemeClr val="dk2"/>
                </a:solidFill>
                <a:latin typeface="PT Serif"/>
                <a:ea typeface="PT Serif"/>
                <a:cs typeface="PT Serif"/>
                <a:sym typeface="PT Serif"/>
              </a:rPr>
              <a:t>Stephenson</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en-US" sz="1100" b="0" i="0" u="none" strike="noStrike" cap="none">
                <a:solidFill>
                  <a:srgbClr val="353635"/>
                </a:solidFill>
                <a:latin typeface="PT Serif"/>
                <a:ea typeface="PT Serif"/>
                <a:cs typeface="PT Serif"/>
                <a:sym typeface="PT Serif"/>
              </a:rPr>
              <a:t>Ft. Lauderdale, Fl</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en-US" sz="1100" b="0" i="0" u="none" strike="noStrike" cap="none">
                <a:solidFill>
                  <a:srgbClr val="353635"/>
                </a:solidFill>
                <a:latin typeface="PT Serif"/>
                <a:ea typeface="PT Serif"/>
                <a:cs typeface="PT Serif"/>
                <a:sym typeface="PT Serif"/>
              </a:rPr>
              <a:t>Full Stack Engineer</a:t>
            </a:r>
            <a:endParaRPr sz="1100" b="0" i="0" u="none" strike="noStrike" cap="none">
              <a:solidFill>
                <a:srgbClr val="353635"/>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705"/>
        <p:cNvGrpSpPr/>
        <p:nvPr/>
      </p:nvGrpSpPr>
      <p:grpSpPr>
        <a:xfrm>
          <a:off x="0" y="0"/>
          <a:ext cx="0" cy="0"/>
          <a:chOff x="0" y="0"/>
          <a:chExt cx="0" cy="0"/>
        </a:xfrm>
      </p:grpSpPr>
      <p:sp>
        <p:nvSpPr>
          <p:cNvPr id="706" name="Google Shape;706;p16"/>
          <p:cNvSpPr txBox="1">
            <a:spLocks noGrp="1"/>
          </p:cNvSpPr>
          <p:nvPr>
            <p:ph type="title"/>
          </p:nvPr>
        </p:nvSpPr>
        <p:spPr>
          <a:xfrm>
            <a:off x="402336" y="713232"/>
            <a:ext cx="8057100" cy="13257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3600"/>
              <a:buFont typeface="PT Serif"/>
              <a:buNone/>
            </a:pPr>
            <a:r>
              <a:rPr lang="en-US" sz="2800"/>
              <a:t>CEDAR TO1 closeout (2 of 3)</a:t>
            </a:r>
            <a:endParaRPr sz="2800"/>
          </a:p>
        </p:txBody>
      </p:sp>
      <p:graphicFrame>
        <p:nvGraphicFramePr>
          <p:cNvPr id="707" name="Google Shape;707;p16"/>
          <p:cNvGraphicFramePr/>
          <p:nvPr/>
        </p:nvGraphicFramePr>
        <p:xfrm>
          <a:off x="411480" y="1097280"/>
          <a:ext cx="3000000" cy="3000000"/>
        </p:xfrm>
        <a:graphic>
          <a:graphicData uri="http://schemas.openxmlformats.org/drawingml/2006/table">
            <a:tbl>
              <a:tblPr>
                <a:noFill/>
                <a:tableStyleId>{67708BF3-6438-43B8-8AB5-0BD9B60E1F51}</a:tableStyleId>
              </a:tblPr>
              <a:tblGrid>
                <a:gridCol w="1467825">
                  <a:extLst>
                    <a:ext uri="{9D8B030D-6E8A-4147-A177-3AD203B41FA5}">
                      <a16:colId xmlns:a16="http://schemas.microsoft.com/office/drawing/2014/main" val="20000"/>
                    </a:ext>
                  </a:extLst>
                </a:gridCol>
                <a:gridCol w="1342225">
                  <a:extLst>
                    <a:ext uri="{9D8B030D-6E8A-4147-A177-3AD203B41FA5}">
                      <a16:colId xmlns:a16="http://schemas.microsoft.com/office/drawing/2014/main" val="20001"/>
                    </a:ext>
                  </a:extLst>
                </a:gridCol>
                <a:gridCol w="3523525">
                  <a:extLst>
                    <a:ext uri="{9D8B030D-6E8A-4147-A177-3AD203B41FA5}">
                      <a16:colId xmlns:a16="http://schemas.microsoft.com/office/drawing/2014/main" val="20002"/>
                    </a:ext>
                  </a:extLst>
                </a:gridCol>
                <a:gridCol w="859600">
                  <a:extLst>
                    <a:ext uri="{9D8B030D-6E8A-4147-A177-3AD203B41FA5}">
                      <a16:colId xmlns:a16="http://schemas.microsoft.com/office/drawing/2014/main" val="20003"/>
                    </a:ext>
                  </a:extLst>
                </a:gridCol>
                <a:gridCol w="617025">
                  <a:extLst>
                    <a:ext uri="{9D8B030D-6E8A-4147-A177-3AD203B41FA5}">
                      <a16:colId xmlns:a16="http://schemas.microsoft.com/office/drawing/2014/main" val="20004"/>
                    </a:ext>
                  </a:extLst>
                </a:gridCol>
                <a:gridCol w="3549800">
                  <a:extLst>
                    <a:ext uri="{9D8B030D-6E8A-4147-A177-3AD203B41FA5}">
                      <a16:colId xmlns:a16="http://schemas.microsoft.com/office/drawing/2014/main" val="20005"/>
                    </a:ext>
                  </a:extLst>
                </a:gridCol>
              </a:tblGrid>
              <a:tr h="401300">
                <a:tc>
                  <a:txBody>
                    <a:bodyPr/>
                    <a:lstStyle/>
                    <a:p>
                      <a:pPr marL="0" marR="0" lvl="0" indent="0" algn="l" rtl="0">
                        <a:lnSpc>
                          <a:spcPct val="114999"/>
                        </a:lnSpc>
                        <a:spcBef>
                          <a:spcPts val="0"/>
                        </a:spcBef>
                        <a:spcAft>
                          <a:spcPts val="0"/>
                        </a:spcAft>
                        <a:buClr>
                          <a:srgbClr val="000000"/>
                        </a:buClr>
                        <a:buSzPts val="1100"/>
                        <a:buFont typeface="Arial"/>
                        <a:buNone/>
                      </a:pPr>
                      <a:r>
                        <a:rPr lang="en-US" sz="1100" b="1" u="none" strike="noStrike" cap="none">
                          <a:solidFill>
                            <a:schemeClr val="accent1"/>
                          </a:solidFill>
                          <a:latin typeface="Source Sans Pro SemiBold"/>
                          <a:ea typeface="Source Sans Pro SemiBold"/>
                          <a:cs typeface="Source Sans Pro SemiBold"/>
                          <a:sym typeface="Source Sans Pro SemiBold"/>
                        </a:rPr>
                        <a:t>STEP</a:t>
                      </a:r>
                      <a:endParaRPr sz="1400" u="none" strike="noStrike" cap="none"/>
                    </a:p>
                  </a:txBody>
                  <a:tcPr marL="24375" marR="91450" marT="24375" marB="243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14999"/>
                        </a:lnSpc>
                        <a:spcBef>
                          <a:spcPts val="0"/>
                        </a:spcBef>
                        <a:spcAft>
                          <a:spcPts val="0"/>
                        </a:spcAft>
                        <a:buClr>
                          <a:srgbClr val="000000"/>
                        </a:buClr>
                        <a:buSzPts val="1100"/>
                        <a:buFont typeface="Arial"/>
                        <a:buNone/>
                      </a:pPr>
                      <a:r>
                        <a:rPr lang="en-US" sz="1100" b="1" i="0" u="none" strike="noStrike" cap="none">
                          <a:solidFill>
                            <a:schemeClr val="accent1"/>
                          </a:solidFill>
                          <a:latin typeface="Source Sans Pro SemiBold"/>
                          <a:ea typeface="Source Sans Pro SemiBold"/>
                          <a:cs typeface="Source Sans Pro SemiBold"/>
                          <a:sym typeface="Source Sans Pro SemiBold"/>
                        </a:rPr>
                        <a:t>OWNED BY / TURNOVER TO</a:t>
                      </a:r>
                      <a:endParaRPr sz="1400" u="none" strike="noStrike" cap="none"/>
                    </a:p>
                  </a:txBody>
                  <a:tcPr marL="24375" marR="24375" marT="24375" marB="243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14999"/>
                        </a:lnSpc>
                        <a:spcBef>
                          <a:spcPts val="0"/>
                        </a:spcBef>
                        <a:spcAft>
                          <a:spcPts val="0"/>
                        </a:spcAft>
                        <a:buClr>
                          <a:srgbClr val="000000"/>
                        </a:buClr>
                        <a:buSzPts val="1100"/>
                        <a:buFont typeface="Arial"/>
                        <a:buNone/>
                      </a:pPr>
                      <a:r>
                        <a:rPr lang="en-US" sz="1100" b="1" i="0" u="none" strike="noStrike" cap="none">
                          <a:solidFill>
                            <a:schemeClr val="accent1"/>
                          </a:solidFill>
                          <a:latin typeface="Source Sans Pro SemiBold"/>
                          <a:ea typeface="Source Sans Pro SemiBold"/>
                          <a:cs typeface="Source Sans Pro SemiBold"/>
                          <a:sym typeface="Source Sans Pro SemiBold"/>
                        </a:rPr>
                        <a:t>ACTION NEEDED</a:t>
                      </a:r>
                      <a:endParaRPr sz="1100" b="1" i="0" u="none" strike="noStrike" cap="none">
                        <a:solidFill>
                          <a:schemeClr val="accent1"/>
                        </a:solidFill>
                        <a:latin typeface="Source Sans Pro SemiBold"/>
                        <a:ea typeface="Source Sans Pro SemiBold"/>
                        <a:cs typeface="Source Sans Pro SemiBold"/>
                        <a:sym typeface="Source Sans Pro SemiBold"/>
                      </a:endParaRPr>
                    </a:p>
                  </a:txBody>
                  <a:tcPr marL="24375" marR="24375" marT="24375" marB="243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r>
                        <a:rPr lang="en-US" sz="1100" b="1" i="0" u="none" strike="noStrike" cap="none">
                          <a:solidFill>
                            <a:schemeClr val="accent1"/>
                          </a:solidFill>
                          <a:latin typeface="Source Sans Pro SemiBold"/>
                          <a:ea typeface="Source Sans Pro SemiBold"/>
                          <a:cs typeface="Source Sans Pro SemiBold"/>
                          <a:sym typeface="Source Sans Pro SemiBold"/>
                        </a:rPr>
                        <a:t> COMPLETED</a:t>
                      </a:r>
                      <a:endParaRPr sz="1100" u="none" strike="noStrike" cap="none"/>
                    </a:p>
                  </a:txBody>
                  <a:tcPr marL="24375" marR="24375" marT="24375" marB="243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1100" b="1" i="0" u="none" strike="noStrike" cap="none">
                          <a:solidFill>
                            <a:schemeClr val="accent1"/>
                          </a:solidFill>
                          <a:latin typeface="Source Sans Pro SemiBold"/>
                          <a:ea typeface="Source Sans Pro SemiBold"/>
                          <a:cs typeface="Source Sans Pro SemiBold"/>
                          <a:sym typeface="Source Sans Pro SemiBold"/>
                        </a:rPr>
                        <a:t>STATUS</a:t>
                      </a:r>
                      <a:endParaRPr sz="1100" u="none" strike="noStrike" cap="none"/>
                    </a:p>
                  </a:txBody>
                  <a:tcPr marL="24375" marR="24375" marT="24375" marB="243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1100" b="1" i="0" u="none" strike="noStrike" cap="none">
                          <a:solidFill>
                            <a:schemeClr val="accent1"/>
                          </a:solidFill>
                          <a:latin typeface="Source Sans Pro SemiBold"/>
                          <a:ea typeface="Source Sans Pro SemiBold"/>
                          <a:cs typeface="Source Sans Pro SemiBold"/>
                          <a:sym typeface="Source Sans Pro SemiBold"/>
                        </a:rPr>
                        <a:t>NOTES</a:t>
                      </a:r>
                      <a:endParaRPr sz="1100" u="none" strike="noStrike" cap="none"/>
                    </a:p>
                  </a:txBody>
                  <a:tcPr marL="91450" marR="24375" marT="24375" marB="243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520350">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Analytics </a:t>
                      </a:r>
                      <a:endParaRPr sz="1000" u="none" strike="noStrike" cap="none">
                        <a:solidFill>
                          <a:schemeClr val="dk2"/>
                        </a:solidFill>
                        <a:latin typeface="PT Serif"/>
                        <a:ea typeface="PT Serif"/>
                        <a:cs typeface="PT Serif"/>
                        <a:sym typeface="PT Serif"/>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1095-B </a:t>
                      </a:r>
                      <a:endParaRPr sz="1400" u="none" strike="noStrike" cap="none"/>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Implement analytics in pre-staging and provide implementation monitoring status / turnover</a:t>
                      </a:r>
                      <a:endParaRPr sz="1400" u="none" strike="noStrike" cap="none"/>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endParaRPr sz="1000" u="none" strike="noStrike" cap="none">
                        <a:solidFill>
                          <a:schemeClr val="dk2"/>
                        </a:solidFill>
                        <a:latin typeface="PT Serif"/>
                        <a:ea typeface="PT Serif"/>
                        <a:cs typeface="PT Serif"/>
                        <a:sym typeface="PT Serif"/>
                      </a:endParaRPr>
                    </a:p>
                  </a:txBody>
                  <a:tcPr marL="24375"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200"/>
                        <a:buFont typeface="Arial"/>
                        <a:buNone/>
                      </a:pPr>
                      <a:endParaRPr sz="1000" u="none" strike="noStrike" cap="none">
                        <a:solidFill>
                          <a:schemeClr val="dk2"/>
                        </a:solidFill>
                        <a:latin typeface="PT Serif"/>
                        <a:ea typeface="PT Serif"/>
                        <a:cs typeface="PT Serif"/>
                        <a:sym typeface="PT Serif"/>
                      </a:endParaRPr>
                    </a:p>
                  </a:txBody>
                  <a:tcPr marL="24375"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Initiated sprint 8, prioritized with Platform analytics for Sept 1st</a:t>
                      </a:r>
                      <a:endParaRPr sz="1400" u="none" strike="noStrike" cap="none"/>
                    </a:p>
                  </a:txBody>
                  <a:tcPr marL="91450"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rgbClr val="C7C7C7"/>
                      </a:solidFill>
                      <a:prstDash val="solid"/>
                      <a:round/>
                      <a:headEnd type="none" w="sm" len="sm"/>
                      <a:tailEnd type="none" w="sm" len="sm"/>
                    </a:lnB>
                  </a:tcPr>
                </a:tc>
                <a:extLst>
                  <a:ext uri="{0D108BD9-81ED-4DB2-BD59-A6C34878D82A}">
                    <a16:rowId xmlns:a16="http://schemas.microsoft.com/office/drawing/2014/main" val="10001"/>
                  </a:ext>
                </a:extLst>
              </a:tr>
              <a:tr h="228625">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Research plan - Moderated UAT</a:t>
                      </a:r>
                      <a:endParaRPr sz="1000" u="none" strike="noStrike" cap="none">
                        <a:solidFill>
                          <a:schemeClr val="dk2"/>
                        </a:solidFill>
                        <a:latin typeface="PT Serif"/>
                        <a:ea typeface="PT Serif"/>
                        <a:cs typeface="PT Serif"/>
                        <a:sym typeface="PT Serif"/>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1095-B</a:t>
                      </a:r>
                      <a:endParaRPr sz="1000" u="none" strike="noStrike" cap="none">
                        <a:solidFill>
                          <a:schemeClr val="dk2"/>
                        </a:solidFill>
                        <a:latin typeface="PT Serif"/>
                        <a:ea typeface="PT Serif"/>
                        <a:cs typeface="PT Serif"/>
                        <a:sym typeface="PT Serif"/>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Create research plan, and conversation guide for moderated UAT for approval of VA research team and submission to Perigean for recruitment.  Record findings in release plan and staging accessibility ticket</a:t>
                      </a:r>
                      <a:endParaRPr sz="1400" u="none" strike="noStrike" cap="none"/>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endParaRPr sz="1000" u="none" strike="noStrike" cap="none">
                        <a:solidFill>
                          <a:schemeClr val="dk2"/>
                        </a:solidFill>
                        <a:latin typeface="PT Serif"/>
                        <a:ea typeface="PT Serif"/>
                        <a:cs typeface="PT Serif"/>
                        <a:sym typeface="PT Serif"/>
                      </a:endParaRPr>
                    </a:p>
                  </a:txBody>
                  <a:tcPr marL="24375"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200"/>
                        <a:buFont typeface="Arial"/>
                        <a:buNone/>
                      </a:pPr>
                      <a:endParaRPr sz="1000" u="none" strike="noStrike" cap="none">
                        <a:solidFill>
                          <a:schemeClr val="dk2"/>
                        </a:solidFill>
                        <a:latin typeface="PT Serif"/>
                        <a:ea typeface="PT Serif"/>
                        <a:cs typeface="PT Serif"/>
                        <a:sym typeface="PT Serif"/>
                      </a:endParaRPr>
                    </a:p>
                  </a:txBody>
                  <a:tcPr marL="24375"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Sprint 9/10</a:t>
                      </a:r>
                      <a:endParaRPr sz="1000" u="none" strike="noStrike" cap="none">
                        <a:solidFill>
                          <a:schemeClr val="dk2"/>
                        </a:solidFill>
                        <a:latin typeface="PT Serif"/>
                        <a:ea typeface="PT Serif"/>
                        <a:cs typeface="PT Serif"/>
                        <a:sym typeface="PT Serif"/>
                      </a:endParaRPr>
                    </a:p>
                  </a:txBody>
                  <a:tcPr marL="91450"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extLst>
                  <a:ext uri="{0D108BD9-81ED-4DB2-BD59-A6C34878D82A}">
                    <a16:rowId xmlns:a16="http://schemas.microsoft.com/office/drawing/2014/main" val="10002"/>
                  </a:ext>
                </a:extLst>
              </a:tr>
              <a:tr h="0">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Moderated UAT</a:t>
                      </a:r>
                      <a:endParaRPr sz="1000" u="none" strike="noStrike" cap="none">
                        <a:solidFill>
                          <a:schemeClr val="dk2"/>
                        </a:solidFill>
                        <a:latin typeface="PT Serif"/>
                        <a:ea typeface="PT Serif"/>
                        <a:cs typeface="PT Serif"/>
                        <a:sym typeface="PT Serif"/>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1095-B</a:t>
                      </a:r>
                      <a:endParaRPr sz="1000" u="none" strike="noStrike" cap="none">
                        <a:solidFill>
                          <a:schemeClr val="dk2"/>
                        </a:solidFill>
                        <a:latin typeface="PT Serif"/>
                        <a:ea typeface="PT Serif"/>
                        <a:cs typeface="PT Serif"/>
                        <a:sym typeface="PT Serif"/>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Complete moderated UAT TBD and document in assessment in </a:t>
                      </a:r>
                      <a:r>
                        <a:rPr lang="en-US" sz="1000" u="sng" strike="noStrike" cap="none">
                          <a:solidFill>
                            <a:schemeClr val="hlink"/>
                          </a:solidFill>
                          <a:latin typeface="PT Serif"/>
                          <a:ea typeface="PT Serif"/>
                          <a:cs typeface="PT Serif"/>
                          <a:sym typeface="PT Serif"/>
                          <a:hlinkClick r:id="rId3"/>
                        </a:rPr>
                        <a:t>product release plan</a:t>
                      </a:r>
                      <a:endParaRPr sz="1000" u="none" strike="noStrike" cap="none">
                        <a:solidFill>
                          <a:schemeClr val="dk2"/>
                        </a:solidFill>
                        <a:latin typeface="PT Serif"/>
                        <a:ea typeface="PT Serif"/>
                        <a:cs typeface="PT Serif"/>
                        <a:sym typeface="PT Serif"/>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endParaRPr sz="1000" u="none" strike="noStrike" cap="none">
                        <a:solidFill>
                          <a:schemeClr val="dk2"/>
                        </a:solidFill>
                        <a:latin typeface="PT Serif"/>
                        <a:ea typeface="PT Serif"/>
                        <a:cs typeface="PT Serif"/>
                        <a:sym typeface="PT Serif"/>
                      </a:endParaRPr>
                    </a:p>
                  </a:txBody>
                  <a:tcPr marL="24375"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200"/>
                        <a:buFont typeface="Arial"/>
                        <a:buNone/>
                      </a:pPr>
                      <a:endParaRPr sz="1000" u="none" strike="noStrike" cap="none">
                        <a:solidFill>
                          <a:schemeClr val="dk2"/>
                        </a:solidFill>
                        <a:latin typeface="PT Serif"/>
                        <a:ea typeface="PT Serif"/>
                        <a:cs typeface="PT Serif"/>
                        <a:sym typeface="PT Serif"/>
                      </a:endParaRPr>
                    </a:p>
                  </a:txBody>
                  <a:tcPr marL="24375"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Sprint 10+</a:t>
                      </a:r>
                      <a:endParaRPr sz="1000" u="none" strike="noStrike" cap="none">
                        <a:solidFill>
                          <a:schemeClr val="dk2"/>
                        </a:solidFill>
                        <a:latin typeface="PT Serif"/>
                        <a:ea typeface="PT Serif"/>
                        <a:cs typeface="PT Serif"/>
                        <a:sym typeface="PT Serif"/>
                      </a:endParaRPr>
                    </a:p>
                  </a:txBody>
                  <a:tcPr marL="91450"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extLst>
                  <a:ext uri="{0D108BD9-81ED-4DB2-BD59-A6C34878D82A}">
                    <a16:rowId xmlns:a16="http://schemas.microsoft.com/office/drawing/2014/main" val="10003"/>
                  </a:ext>
                </a:extLst>
              </a:tr>
              <a:tr h="0">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Staged rollout</a:t>
                      </a:r>
                      <a:endParaRPr sz="1000" u="none" strike="noStrike" cap="none">
                        <a:solidFill>
                          <a:schemeClr val="dk2"/>
                        </a:solidFill>
                        <a:latin typeface="PT Serif"/>
                        <a:ea typeface="PT Serif"/>
                        <a:cs typeface="PT Serif"/>
                        <a:sym typeface="PT Serif"/>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1095-B</a:t>
                      </a:r>
                      <a:endParaRPr sz="1000" u="none" strike="noStrike" cap="none">
                        <a:solidFill>
                          <a:schemeClr val="dk2"/>
                        </a:solidFill>
                        <a:latin typeface="PT Serif"/>
                        <a:ea typeface="PT Serif"/>
                        <a:cs typeface="PT Serif"/>
                        <a:sym typeface="PT Serif"/>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Roll out of product on VA.gov will be staged and include feature toggle.   Canary test 25% TBD; Stage B 50% TBD.  Incident response plan will be followed if product fails to perform as desired.</a:t>
                      </a:r>
                      <a:endParaRPr sz="1000" u="none" strike="noStrike" cap="none">
                        <a:solidFill>
                          <a:schemeClr val="dk2"/>
                        </a:solidFill>
                        <a:latin typeface="PT Serif"/>
                        <a:ea typeface="PT Serif"/>
                        <a:cs typeface="PT Serif"/>
                        <a:sym typeface="PT Serif"/>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endParaRPr sz="1000" u="none" strike="noStrike" cap="none">
                        <a:solidFill>
                          <a:schemeClr val="dk2"/>
                        </a:solidFill>
                        <a:latin typeface="PT Serif"/>
                        <a:ea typeface="PT Serif"/>
                        <a:cs typeface="PT Serif"/>
                        <a:sym typeface="PT Serif"/>
                      </a:endParaRPr>
                    </a:p>
                  </a:txBody>
                  <a:tcPr marL="24375"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200"/>
                        <a:buFont typeface="Arial"/>
                        <a:buNone/>
                      </a:pPr>
                      <a:endParaRPr sz="1000" u="none" strike="noStrike" cap="none">
                        <a:solidFill>
                          <a:schemeClr val="dk2"/>
                        </a:solidFill>
                        <a:latin typeface="PT Serif"/>
                        <a:ea typeface="PT Serif"/>
                        <a:cs typeface="PT Serif"/>
                        <a:sym typeface="PT Serif"/>
                      </a:endParaRPr>
                    </a:p>
                  </a:txBody>
                  <a:tcPr marL="24375"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Sprint 10+</a:t>
                      </a:r>
                      <a:endParaRPr sz="1000" u="none" strike="noStrike" cap="none">
                        <a:solidFill>
                          <a:schemeClr val="dk2"/>
                        </a:solidFill>
                        <a:latin typeface="PT Serif"/>
                        <a:ea typeface="PT Serif"/>
                        <a:cs typeface="PT Serif"/>
                        <a:sym typeface="PT Serif"/>
                      </a:endParaRPr>
                    </a:p>
                  </a:txBody>
                  <a:tcPr marL="91450"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extLst>
                  <a:ext uri="{0D108BD9-81ED-4DB2-BD59-A6C34878D82A}">
                    <a16:rowId xmlns:a16="http://schemas.microsoft.com/office/drawing/2014/main" val="10004"/>
                  </a:ext>
                </a:extLst>
              </a:tr>
              <a:tr h="0">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HEC Spanish translated documents</a:t>
                      </a:r>
                      <a:endParaRPr sz="1000" u="none" strike="noStrike" cap="none">
                        <a:solidFill>
                          <a:schemeClr val="dk2"/>
                        </a:solidFill>
                        <a:latin typeface="PT Serif"/>
                        <a:ea typeface="PT Serif"/>
                        <a:cs typeface="PT Serif"/>
                        <a:sym typeface="PT Serif"/>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1095-B</a:t>
                      </a:r>
                      <a:endParaRPr sz="1000" u="none" strike="noStrike" cap="none">
                        <a:solidFill>
                          <a:schemeClr val="dk2"/>
                        </a:solidFill>
                        <a:latin typeface="PT Serif"/>
                        <a:ea typeface="PT Serif"/>
                        <a:cs typeface="PT Serif"/>
                        <a:sym typeface="PT Serif"/>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Monitor status of 1095-B translation of HEC documents from State Department via Sitewide (Randi Hecht) and turn over to business owner (Tarsha Tremble)</a:t>
                      </a:r>
                      <a:endParaRPr sz="1000" u="none" strike="noStrike" cap="none">
                        <a:solidFill>
                          <a:schemeClr val="dk2"/>
                        </a:solidFill>
                        <a:latin typeface="PT Serif"/>
                        <a:ea typeface="PT Serif"/>
                        <a:cs typeface="PT Serif"/>
                        <a:sym typeface="PT Serif"/>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22-Aug-22</a:t>
                      </a:r>
                      <a:endParaRPr sz="1000" u="none" strike="noStrike" cap="none">
                        <a:solidFill>
                          <a:schemeClr val="dk2"/>
                        </a:solidFill>
                        <a:latin typeface="PT Serif"/>
                        <a:ea typeface="PT Serif"/>
                        <a:cs typeface="PT Serif"/>
                        <a:sym typeface="PT Serif"/>
                      </a:endParaRPr>
                    </a:p>
                  </a:txBody>
                  <a:tcPr marL="24375"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200"/>
                        <a:buFont typeface="Arial"/>
                        <a:buNone/>
                      </a:pPr>
                      <a:endParaRPr sz="1000" u="none" strike="noStrike" cap="none">
                        <a:solidFill>
                          <a:schemeClr val="dk2"/>
                        </a:solidFill>
                        <a:latin typeface="PT Serif"/>
                        <a:ea typeface="PT Serif"/>
                        <a:cs typeface="PT Serif"/>
                        <a:sym typeface="PT Serif"/>
                      </a:endParaRPr>
                    </a:p>
                  </a:txBody>
                  <a:tcPr marL="24375"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endParaRPr sz="1000" u="none" strike="noStrike" cap="none">
                        <a:solidFill>
                          <a:schemeClr val="dk2"/>
                        </a:solidFill>
                        <a:latin typeface="PT Serif"/>
                        <a:ea typeface="PT Serif"/>
                        <a:cs typeface="PT Serif"/>
                        <a:sym typeface="PT Serif"/>
                      </a:endParaRPr>
                    </a:p>
                  </a:txBody>
                  <a:tcPr marL="91450"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extLst>
                  <a:ext uri="{0D108BD9-81ED-4DB2-BD59-A6C34878D82A}">
                    <a16:rowId xmlns:a16="http://schemas.microsoft.com/office/drawing/2014/main" val="10005"/>
                  </a:ext>
                </a:extLst>
              </a:tr>
              <a:tr h="0">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1095-B Turnover document (MVP and Opt-in)</a:t>
                      </a:r>
                      <a:endParaRPr sz="1000" u="none" strike="noStrike" cap="none">
                        <a:solidFill>
                          <a:schemeClr val="dk2"/>
                        </a:solidFill>
                        <a:latin typeface="PT Serif"/>
                        <a:ea typeface="PT Serif"/>
                        <a:cs typeface="PT Serif"/>
                        <a:sym typeface="PT Serif"/>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1095-B /</a:t>
                      </a:r>
                      <a:endParaRPr sz="1000" u="none" strike="noStrike" cap="none">
                        <a:solidFill>
                          <a:schemeClr val="dk2"/>
                        </a:solidFill>
                        <a:latin typeface="PT Serif"/>
                        <a:ea typeface="PT Serif"/>
                        <a:cs typeface="PT Serif"/>
                        <a:sym typeface="PT Serif"/>
                      </a:endParaRPr>
                    </a:p>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Tracey &amp; Health Apps team</a:t>
                      </a:r>
                      <a:endParaRPr sz="1000" u="none" strike="noStrike" cap="none">
                        <a:solidFill>
                          <a:schemeClr val="dk2"/>
                        </a:solidFill>
                        <a:latin typeface="PT Serif"/>
                        <a:ea typeface="PT Serif"/>
                        <a:cs typeface="PT Serif"/>
                        <a:sym typeface="PT Serif"/>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Turnover document (include links to discovery, research documents, collaboration cycle product documents, Opt-in build plan, and recommended next steps with owners  timelines.  Place in </a:t>
                      </a:r>
                      <a:r>
                        <a:rPr lang="en-US" sz="1000" u="sng" strike="noStrike" cap="none">
                          <a:solidFill>
                            <a:schemeClr val="hlink"/>
                          </a:solidFill>
                          <a:latin typeface="PT Serif"/>
                          <a:ea typeface="PT Serif"/>
                          <a:cs typeface="PT Serif"/>
                          <a:sym typeface="PT Serif"/>
                          <a:hlinkClick r:id="rId4"/>
                        </a:rPr>
                        <a:t>GitHub read.me </a:t>
                      </a:r>
                      <a:r>
                        <a:rPr lang="en-US" sz="1000" u="none" strike="noStrike" cap="none">
                          <a:solidFill>
                            <a:schemeClr val="dk2"/>
                          </a:solidFill>
                          <a:latin typeface="PT Serif"/>
                          <a:ea typeface="PT Serif"/>
                          <a:cs typeface="PT Serif"/>
                          <a:sym typeface="PT Serif"/>
                        </a:rPr>
                        <a:t>turnover document. Send  link to VA-PO for review.</a:t>
                      </a:r>
                      <a:endParaRPr sz="1000" u="none" strike="noStrike" cap="none">
                        <a:solidFill>
                          <a:schemeClr val="dk2"/>
                        </a:solidFill>
                        <a:latin typeface="PT Serif"/>
                        <a:ea typeface="PT Serif"/>
                        <a:cs typeface="PT Serif"/>
                        <a:sym typeface="PT Serif"/>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endParaRPr sz="1000" u="none" strike="noStrike" cap="none">
                        <a:solidFill>
                          <a:schemeClr val="dk2"/>
                        </a:solidFill>
                        <a:latin typeface="PT Serif"/>
                        <a:ea typeface="PT Serif"/>
                        <a:cs typeface="PT Serif"/>
                        <a:sym typeface="PT Serif"/>
                      </a:endParaRPr>
                    </a:p>
                  </a:txBody>
                  <a:tcPr marL="24375"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200"/>
                        <a:buFont typeface="Arial"/>
                        <a:buNone/>
                      </a:pPr>
                      <a:endParaRPr sz="1000" u="none" strike="noStrike" cap="none">
                        <a:solidFill>
                          <a:schemeClr val="dk2"/>
                        </a:solidFill>
                        <a:latin typeface="PT Serif"/>
                        <a:ea typeface="PT Serif"/>
                        <a:cs typeface="PT Serif"/>
                        <a:sym typeface="PT Serif"/>
                      </a:endParaRPr>
                    </a:p>
                  </a:txBody>
                  <a:tcPr marL="24375"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Draft sprint 9, due sprint 10</a:t>
                      </a:r>
                      <a:endParaRPr sz="1000" u="none" strike="noStrike" cap="none">
                        <a:solidFill>
                          <a:schemeClr val="dk2"/>
                        </a:solidFill>
                        <a:latin typeface="PT Serif"/>
                        <a:ea typeface="PT Serif"/>
                        <a:cs typeface="PT Serif"/>
                        <a:sym typeface="PT Serif"/>
                      </a:endParaRPr>
                    </a:p>
                  </a:txBody>
                  <a:tcPr marL="91450"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sp>
        <p:nvSpPr>
          <p:cNvPr id="708" name="Google Shape;708;p16"/>
          <p:cNvSpPr txBox="1">
            <a:spLocks noGrp="1"/>
          </p:cNvSpPr>
          <p:nvPr>
            <p:ph type="sldNum" idx="12"/>
          </p:nvPr>
        </p:nvSpPr>
        <p:spPr>
          <a:xfrm>
            <a:off x="11474969" y="6363970"/>
            <a:ext cx="406052"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latin typeface="Source Sans Pro"/>
                <a:ea typeface="Source Sans Pro"/>
                <a:cs typeface="Source Sans Pro"/>
                <a:sym typeface="Source Sans Pro"/>
              </a:rPr>
              <a:t>20</a:t>
            </a:fld>
            <a:endParaRPr>
              <a:latin typeface="Source Sans Pro"/>
              <a:ea typeface="Source Sans Pro"/>
              <a:cs typeface="Source Sans Pro"/>
              <a:sym typeface="Source Sans Pro"/>
            </a:endParaRPr>
          </a:p>
        </p:txBody>
      </p:sp>
      <p:sp>
        <p:nvSpPr>
          <p:cNvPr id="709" name="Google Shape;709;p16"/>
          <p:cNvSpPr txBox="1"/>
          <p:nvPr/>
        </p:nvSpPr>
        <p:spPr>
          <a:xfrm>
            <a:off x="10140593" y="6408650"/>
            <a:ext cx="1500232" cy="276959"/>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200"/>
              <a:buFont typeface="Arial"/>
              <a:buNone/>
            </a:pPr>
            <a:r>
              <a:rPr lang="en-US" sz="1200" b="0" i="0" u="none" strike="noStrike" cap="none">
                <a:solidFill>
                  <a:srgbClr val="747C74"/>
                </a:solidFill>
                <a:latin typeface="Source Sans Pro"/>
                <a:ea typeface="Source Sans Pro"/>
                <a:cs typeface="Source Sans Pro"/>
                <a:sym typeface="Source Sans Pro"/>
              </a:rPr>
              <a:t>TO1 Closeout</a:t>
            </a:r>
            <a:endParaRPr sz="1400" b="0" i="0" u="none" strike="noStrike" cap="none">
              <a:solidFill>
                <a:srgbClr val="000000"/>
              </a:solidFill>
              <a:latin typeface="Arial"/>
              <a:ea typeface="Arial"/>
              <a:cs typeface="Arial"/>
              <a:sym typeface="Arial"/>
            </a:endParaRPr>
          </a:p>
        </p:txBody>
      </p:sp>
      <p:sp>
        <p:nvSpPr>
          <p:cNvPr id="710" name="Google Shape;710;p16"/>
          <p:cNvSpPr/>
          <p:nvPr/>
        </p:nvSpPr>
        <p:spPr>
          <a:xfrm>
            <a:off x="9097950" y="148025"/>
            <a:ext cx="2673600" cy="10065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1" name="Google Shape;711;p16"/>
          <p:cNvSpPr/>
          <p:nvPr/>
        </p:nvSpPr>
        <p:spPr>
          <a:xfrm>
            <a:off x="9213951" y="230602"/>
            <a:ext cx="176700" cy="183300"/>
          </a:xfrm>
          <a:prstGeom prst="ellipse">
            <a:avLst/>
          </a:prstGeom>
          <a:solidFill>
            <a:srgbClr val="CC412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712" name="Google Shape;712;p16"/>
          <p:cNvSpPr/>
          <p:nvPr/>
        </p:nvSpPr>
        <p:spPr>
          <a:xfrm>
            <a:off x="9213951" y="459527"/>
            <a:ext cx="176700" cy="1833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713" name="Google Shape;713;p16"/>
          <p:cNvSpPr/>
          <p:nvPr/>
        </p:nvSpPr>
        <p:spPr>
          <a:xfrm>
            <a:off x="9213951" y="688440"/>
            <a:ext cx="176700" cy="183300"/>
          </a:xfrm>
          <a:prstGeom prst="ellipse">
            <a:avLst/>
          </a:prstGeom>
          <a:solidFill>
            <a:srgbClr val="00B05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714" name="Google Shape;714;p16"/>
          <p:cNvSpPr/>
          <p:nvPr/>
        </p:nvSpPr>
        <p:spPr>
          <a:xfrm>
            <a:off x="9213951" y="917377"/>
            <a:ext cx="176700" cy="183300"/>
          </a:xfrm>
          <a:prstGeom prst="ellipse">
            <a:avLst/>
          </a:prstGeom>
          <a:solidFill>
            <a:srgbClr val="CFE2F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715" name="Google Shape;715;p16"/>
          <p:cNvSpPr/>
          <p:nvPr/>
        </p:nvSpPr>
        <p:spPr>
          <a:xfrm>
            <a:off x="7739265" y="2339956"/>
            <a:ext cx="176700" cy="183300"/>
          </a:xfrm>
          <a:prstGeom prst="ellipse">
            <a:avLst/>
          </a:prstGeom>
          <a:solidFill>
            <a:srgbClr val="CFE2F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716" name="Google Shape;716;p16"/>
          <p:cNvSpPr/>
          <p:nvPr/>
        </p:nvSpPr>
        <p:spPr>
          <a:xfrm>
            <a:off x="7739285" y="3579206"/>
            <a:ext cx="176700" cy="183300"/>
          </a:xfrm>
          <a:prstGeom prst="ellipse">
            <a:avLst/>
          </a:prstGeom>
          <a:solidFill>
            <a:srgbClr val="CFE2F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717" name="Google Shape;717;p16"/>
          <p:cNvSpPr/>
          <p:nvPr/>
        </p:nvSpPr>
        <p:spPr>
          <a:xfrm>
            <a:off x="7739285" y="2959963"/>
            <a:ext cx="176700" cy="183300"/>
          </a:xfrm>
          <a:prstGeom prst="ellipse">
            <a:avLst/>
          </a:prstGeom>
          <a:solidFill>
            <a:srgbClr val="CFE2F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718" name="Google Shape;718;p16"/>
          <p:cNvSpPr/>
          <p:nvPr/>
        </p:nvSpPr>
        <p:spPr>
          <a:xfrm>
            <a:off x="7739276" y="1651752"/>
            <a:ext cx="176700" cy="1833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719" name="Google Shape;719;p16"/>
          <p:cNvSpPr/>
          <p:nvPr/>
        </p:nvSpPr>
        <p:spPr>
          <a:xfrm>
            <a:off x="7739276" y="4268190"/>
            <a:ext cx="176700" cy="183300"/>
          </a:xfrm>
          <a:prstGeom prst="ellipse">
            <a:avLst/>
          </a:prstGeom>
          <a:solidFill>
            <a:srgbClr val="00B05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720" name="Google Shape;720;p16"/>
          <p:cNvSpPr txBox="1"/>
          <p:nvPr/>
        </p:nvSpPr>
        <p:spPr>
          <a:xfrm>
            <a:off x="9502525" y="111930"/>
            <a:ext cx="2270400" cy="1046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chemeClr val="dk2"/>
                </a:solidFill>
                <a:latin typeface="PT Serif"/>
                <a:ea typeface="PT Serif"/>
                <a:cs typeface="PT Serif"/>
                <a:sym typeface="PT Serif"/>
              </a:rPr>
              <a:t>Delayed</a:t>
            </a:r>
            <a:endParaRPr sz="1400" b="0" i="0" u="none" strike="noStrike" cap="none">
              <a:solidFill>
                <a:schemeClr val="dk2"/>
              </a:solidFill>
              <a:latin typeface="PT Serif"/>
              <a:ea typeface="PT Serif"/>
              <a:cs typeface="PT Serif"/>
              <a:sym typeface="PT Serif"/>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chemeClr val="dk2"/>
                </a:solidFill>
                <a:latin typeface="PT Serif"/>
                <a:ea typeface="PT Serif"/>
                <a:cs typeface="PT Serif"/>
                <a:sym typeface="PT Serif"/>
              </a:rPr>
              <a:t>In progress</a:t>
            </a:r>
            <a:endParaRPr sz="1400" b="0" i="0" u="none" strike="noStrike" cap="none">
              <a:solidFill>
                <a:schemeClr val="dk2"/>
              </a:solidFill>
              <a:latin typeface="PT Serif"/>
              <a:ea typeface="PT Serif"/>
              <a:cs typeface="PT Serif"/>
              <a:sym typeface="PT Serif"/>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chemeClr val="dk2"/>
                </a:solidFill>
                <a:latin typeface="PT Serif"/>
                <a:ea typeface="PT Serif"/>
                <a:cs typeface="PT Serif"/>
                <a:sym typeface="PT Serif"/>
              </a:rPr>
              <a:t>Completed</a:t>
            </a:r>
            <a:endParaRPr sz="1400" b="0" i="0" u="none" strike="noStrike" cap="none">
              <a:solidFill>
                <a:schemeClr val="dk2"/>
              </a:solidFill>
              <a:latin typeface="PT Serif"/>
              <a:ea typeface="PT Serif"/>
              <a:cs typeface="PT Serif"/>
              <a:sym typeface="PT Serif"/>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chemeClr val="dk2"/>
                </a:solidFill>
                <a:latin typeface="PT Serif"/>
                <a:ea typeface="PT Serif"/>
                <a:cs typeface="PT Serif"/>
                <a:sym typeface="PT Serif"/>
              </a:rPr>
              <a:t>Not started</a:t>
            </a:r>
            <a:endParaRPr sz="1400" b="0" i="0" u="none" strike="noStrike" cap="none">
              <a:solidFill>
                <a:schemeClr val="dk2"/>
              </a:solidFill>
              <a:latin typeface="PT Serif"/>
              <a:ea typeface="PT Serif"/>
              <a:cs typeface="PT Serif"/>
              <a:sym typeface="PT Serif"/>
            </a:endParaRPr>
          </a:p>
        </p:txBody>
      </p:sp>
      <p:sp>
        <p:nvSpPr>
          <p:cNvPr id="721" name="Google Shape;721;p16"/>
          <p:cNvSpPr/>
          <p:nvPr/>
        </p:nvSpPr>
        <p:spPr>
          <a:xfrm>
            <a:off x="7739265" y="5026868"/>
            <a:ext cx="176700" cy="1833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722" name="Google Shape;722;p16"/>
          <p:cNvSpPr txBox="1"/>
          <p:nvPr/>
        </p:nvSpPr>
        <p:spPr>
          <a:xfrm>
            <a:off x="419100" y="6408650"/>
            <a:ext cx="2723465" cy="276959"/>
          </a:xfrm>
          <a:prstGeom prst="rect">
            <a:avLst/>
          </a:prstGeom>
          <a:noFill/>
          <a:ln>
            <a:noFill/>
          </a:ln>
        </p:spPr>
        <p:txBody>
          <a:bodyPr spcFirstLastPara="1" wrap="square" lIns="0"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747C74"/>
                </a:solidFill>
                <a:latin typeface="Source Sans Pro"/>
                <a:ea typeface="Source Sans Pro"/>
                <a:cs typeface="Source Sans Pro"/>
                <a:sym typeface="Source Sans Pro"/>
              </a:rPr>
              <a:t>08-23 Sprint 9 Demo</a:t>
            </a:r>
            <a:endParaRPr sz="1800" b="0" i="0" u="none" strike="noStrike" cap="none">
              <a:solidFill>
                <a:srgbClr val="747C74"/>
              </a:solidFill>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726"/>
        <p:cNvGrpSpPr/>
        <p:nvPr/>
      </p:nvGrpSpPr>
      <p:grpSpPr>
        <a:xfrm>
          <a:off x="0" y="0"/>
          <a:ext cx="0" cy="0"/>
          <a:chOff x="0" y="0"/>
          <a:chExt cx="0" cy="0"/>
        </a:xfrm>
      </p:grpSpPr>
      <p:sp>
        <p:nvSpPr>
          <p:cNvPr id="727" name="Google Shape;727;g1372bc43c1f_1_25"/>
          <p:cNvSpPr txBox="1">
            <a:spLocks noGrp="1"/>
          </p:cNvSpPr>
          <p:nvPr>
            <p:ph type="title"/>
          </p:nvPr>
        </p:nvSpPr>
        <p:spPr>
          <a:xfrm>
            <a:off x="402336" y="713232"/>
            <a:ext cx="8057100" cy="13257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3600"/>
              <a:buFont typeface="PT Serif"/>
              <a:buNone/>
            </a:pPr>
            <a:r>
              <a:rPr lang="en-US" sz="2800"/>
              <a:t>CEDAR TO1 closeout (3 of 3)</a:t>
            </a:r>
            <a:endParaRPr sz="2800"/>
          </a:p>
        </p:txBody>
      </p:sp>
      <p:graphicFrame>
        <p:nvGraphicFramePr>
          <p:cNvPr id="728" name="Google Shape;728;g1372bc43c1f_1_25"/>
          <p:cNvGraphicFramePr/>
          <p:nvPr/>
        </p:nvGraphicFramePr>
        <p:xfrm>
          <a:off x="411480" y="1097280"/>
          <a:ext cx="3000000" cy="3000000"/>
        </p:xfrm>
        <a:graphic>
          <a:graphicData uri="http://schemas.openxmlformats.org/drawingml/2006/table">
            <a:tbl>
              <a:tblPr>
                <a:noFill/>
                <a:tableStyleId>{67708BF3-6438-43B8-8AB5-0BD9B60E1F51}</a:tableStyleId>
              </a:tblPr>
              <a:tblGrid>
                <a:gridCol w="1467825">
                  <a:extLst>
                    <a:ext uri="{9D8B030D-6E8A-4147-A177-3AD203B41FA5}">
                      <a16:colId xmlns:a16="http://schemas.microsoft.com/office/drawing/2014/main" val="20000"/>
                    </a:ext>
                  </a:extLst>
                </a:gridCol>
                <a:gridCol w="1342225">
                  <a:extLst>
                    <a:ext uri="{9D8B030D-6E8A-4147-A177-3AD203B41FA5}">
                      <a16:colId xmlns:a16="http://schemas.microsoft.com/office/drawing/2014/main" val="20001"/>
                    </a:ext>
                  </a:extLst>
                </a:gridCol>
                <a:gridCol w="3523525">
                  <a:extLst>
                    <a:ext uri="{9D8B030D-6E8A-4147-A177-3AD203B41FA5}">
                      <a16:colId xmlns:a16="http://schemas.microsoft.com/office/drawing/2014/main" val="20002"/>
                    </a:ext>
                  </a:extLst>
                </a:gridCol>
                <a:gridCol w="859600">
                  <a:extLst>
                    <a:ext uri="{9D8B030D-6E8A-4147-A177-3AD203B41FA5}">
                      <a16:colId xmlns:a16="http://schemas.microsoft.com/office/drawing/2014/main" val="20003"/>
                    </a:ext>
                  </a:extLst>
                </a:gridCol>
                <a:gridCol w="617025">
                  <a:extLst>
                    <a:ext uri="{9D8B030D-6E8A-4147-A177-3AD203B41FA5}">
                      <a16:colId xmlns:a16="http://schemas.microsoft.com/office/drawing/2014/main" val="20004"/>
                    </a:ext>
                  </a:extLst>
                </a:gridCol>
                <a:gridCol w="3549800">
                  <a:extLst>
                    <a:ext uri="{9D8B030D-6E8A-4147-A177-3AD203B41FA5}">
                      <a16:colId xmlns:a16="http://schemas.microsoft.com/office/drawing/2014/main" val="20005"/>
                    </a:ext>
                  </a:extLst>
                </a:gridCol>
              </a:tblGrid>
              <a:tr h="401300">
                <a:tc>
                  <a:txBody>
                    <a:bodyPr/>
                    <a:lstStyle/>
                    <a:p>
                      <a:pPr marL="0" marR="0" lvl="0" indent="0" algn="l" rtl="0">
                        <a:lnSpc>
                          <a:spcPct val="114999"/>
                        </a:lnSpc>
                        <a:spcBef>
                          <a:spcPts val="0"/>
                        </a:spcBef>
                        <a:spcAft>
                          <a:spcPts val="0"/>
                        </a:spcAft>
                        <a:buClr>
                          <a:srgbClr val="000000"/>
                        </a:buClr>
                        <a:buSzPts val="1100"/>
                        <a:buFont typeface="Arial"/>
                        <a:buNone/>
                      </a:pPr>
                      <a:r>
                        <a:rPr lang="en-US" sz="1100" b="1" u="none" strike="noStrike" cap="none">
                          <a:solidFill>
                            <a:schemeClr val="accent1"/>
                          </a:solidFill>
                          <a:latin typeface="Source Sans Pro SemiBold"/>
                          <a:ea typeface="Source Sans Pro SemiBold"/>
                          <a:cs typeface="Source Sans Pro SemiBold"/>
                          <a:sym typeface="Source Sans Pro SemiBold"/>
                        </a:rPr>
                        <a:t>STEP</a:t>
                      </a:r>
                      <a:endParaRPr sz="1400" u="none" strike="noStrike" cap="none"/>
                    </a:p>
                  </a:txBody>
                  <a:tcPr marL="24375" marR="91450" marT="24375" marB="243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14999"/>
                        </a:lnSpc>
                        <a:spcBef>
                          <a:spcPts val="0"/>
                        </a:spcBef>
                        <a:spcAft>
                          <a:spcPts val="0"/>
                        </a:spcAft>
                        <a:buClr>
                          <a:srgbClr val="000000"/>
                        </a:buClr>
                        <a:buSzPts val="1100"/>
                        <a:buFont typeface="Arial"/>
                        <a:buNone/>
                      </a:pPr>
                      <a:r>
                        <a:rPr lang="en-US" sz="1100" b="1" i="0" u="none" strike="noStrike" cap="none">
                          <a:solidFill>
                            <a:schemeClr val="accent1"/>
                          </a:solidFill>
                          <a:latin typeface="Source Sans Pro SemiBold"/>
                          <a:ea typeface="Source Sans Pro SemiBold"/>
                          <a:cs typeface="Source Sans Pro SemiBold"/>
                          <a:sym typeface="Source Sans Pro SemiBold"/>
                        </a:rPr>
                        <a:t>OWNED BY / TURNOVER TO</a:t>
                      </a:r>
                      <a:endParaRPr sz="1400" u="none" strike="noStrike" cap="none"/>
                    </a:p>
                  </a:txBody>
                  <a:tcPr marL="24375" marR="24375" marT="24375" marB="243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14999"/>
                        </a:lnSpc>
                        <a:spcBef>
                          <a:spcPts val="0"/>
                        </a:spcBef>
                        <a:spcAft>
                          <a:spcPts val="0"/>
                        </a:spcAft>
                        <a:buClr>
                          <a:srgbClr val="000000"/>
                        </a:buClr>
                        <a:buSzPts val="1100"/>
                        <a:buFont typeface="Arial"/>
                        <a:buNone/>
                      </a:pPr>
                      <a:r>
                        <a:rPr lang="en-US" sz="1100" b="1" i="0" u="none" strike="noStrike" cap="none">
                          <a:solidFill>
                            <a:schemeClr val="accent1"/>
                          </a:solidFill>
                          <a:latin typeface="Source Sans Pro SemiBold"/>
                          <a:ea typeface="Source Sans Pro SemiBold"/>
                          <a:cs typeface="Source Sans Pro SemiBold"/>
                          <a:sym typeface="Source Sans Pro SemiBold"/>
                        </a:rPr>
                        <a:t>ACTION NEEDED</a:t>
                      </a:r>
                      <a:endParaRPr sz="1100" b="1" i="0" u="none" strike="noStrike" cap="none">
                        <a:solidFill>
                          <a:schemeClr val="accent1"/>
                        </a:solidFill>
                        <a:latin typeface="Source Sans Pro SemiBold"/>
                        <a:ea typeface="Source Sans Pro SemiBold"/>
                        <a:cs typeface="Source Sans Pro SemiBold"/>
                        <a:sym typeface="Source Sans Pro SemiBold"/>
                      </a:endParaRPr>
                    </a:p>
                  </a:txBody>
                  <a:tcPr marL="24375" marR="24375" marT="24375" marB="243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r>
                        <a:rPr lang="en-US" sz="1100" b="1" i="0" u="none" strike="noStrike" cap="none">
                          <a:solidFill>
                            <a:schemeClr val="accent1"/>
                          </a:solidFill>
                          <a:latin typeface="Source Sans Pro SemiBold"/>
                          <a:ea typeface="Source Sans Pro SemiBold"/>
                          <a:cs typeface="Source Sans Pro SemiBold"/>
                          <a:sym typeface="Source Sans Pro SemiBold"/>
                        </a:rPr>
                        <a:t> COMPLETED</a:t>
                      </a:r>
                      <a:endParaRPr sz="1100" u="none" strike="noStrike" cap="none"/>
                    </a:p>
                  </a:txBody>
                  <a:tcPr marL="24375" marR="24375" marT="24375" marB="243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1100" b="1" i="0" u="none" strike="noStrike" cap="none">
                          <a:solidFill>
                            <a:schemeClr val="accent1"/>
                          </a:solidFill>
                          <a:latin typeface="Source Sans Pro SemiBold"/>
                          <a:ea typeface="Source Sans Pro SemiBold"/>
                          <a:cs typeface="Source Sans Pro SemiBold"/>
                          <a:sym typeface="Source Sans Pro SemiBold"/>
                        </a:rPr>
                        <a:t>STATUS</a:t>
                      </a:r>
                      <a:endParaRPr sz="1100" u="none" strike="noStrike" cap="none"/>
                    </a:p>
                  </a:txBody>
                  <a:tcPr marL="24375" marR="24375" marT="24375" marB="243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1100" b="1" i="0" u="none" strike="noStrike" cap="none">
                          <a:solidFill>
                            <a:schemeClr val="accent1"/>
                          </a:solidFill>
                          <a:latin typeface="Source Sans Pro SemiBold"/>
                          <a:ea typeface="Source Sans Pro SemiBold"/>
                          <a:cs typeface="Source Sans Pro SemiBold"/>
                          <a:sym typeface="Source Sans Pro SemiBold"/>
                        </a:rPr>
                        <a:t>NOTES</a:t>
                      </a:r>
                      <a:endParaRPr sz="1100" u="none" strike="noStrike" cap="none"/>
                    </a:p>
                  </a:txBody>
                  <a:tcPr marL="91450" marR="24375" marT="24375" marB="243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520350">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HEC requirements ticket</a:t>
                      </a:r>
                      <a:endParaRPr sz="1000" u="none" strike="noStrike" cap="none">
                        <a:latin typeface="PT Serif"/>
                        <a:ea typeface="PT Serif"/>
                        <a:cs typeface="PT Serif"/>
                        <a:sym typeface="PT Serif"/>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1095-B / </a:t>
                      </a:r>
                      <a:endParaRPr sz="1000" u="none" strike="noStrike" cap="none">
                        <a:solidFill>
                          <a:schemeClr val="dk2"/>
                        </a:solidFill>
                        <a:latin typeface="PT Serif"/>
                        <a:ea typeface="PT Serif"/>
                        <a:cs typeface="PT Serif"/>
                        <a:sym typeface="PT Serif"/>
                      </a:endParaRPr>
                    </a:p>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HEC</a:t>
                      </a:r>
                      <a:endParaRPr sz="1000" u="none" strike="noStrike" cap="none">
                        <a:solidFill>
                          <a:schemeClr val="dk2"/>
                        </a:solidFill>
                        <a:latin typeface="PT Serif"/>
                        <a:ea typeface="PT Serif"/>
                        <a:cs typeface="PT Serif"/>
                        <a:sym typeface="PT Serif"/>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Provide </a:t>
                      </a:r>
                      <a:r>
                        <a:rPr lang="en-US" sz="1000" u="sng" strike="noStrike" cap="none">
                          <a:solidFill>
                            <a:schemeClr val="hlink"/>
                          </a:solidFill>
                          <a:latin typeface="PT Serif"/>
                          <a:ea typeface="PT Serif"/>
                          <a:cs typeface="PT Serif"/>
                          <a:sym typeface="PT Serif"/>
                          <a:hlinkClick r:id="rId3"/>
                        </a:rPr>
                        <a:t>business requirements</a:t>
                      </a:r>
                      <a:r>
                        <a:rPr lang="en-US" sz="1000" u="none" strike="noStrike" cap="none">
                          <a:solidFill>
                            <a:schemeClr val="dk2"/>
                          </a:solidFill>
                          <a:latin typeface="PT Serif"/>
                          <a:ea typeface="PT Serif"/>
                          <a:cs typeface="PT Serif"/>
                          <a:sym typeface="PT Serif"/>
                        </a:rPr>
                        <a:t> for Tarsha (HEC) to submit ticket</a:t>
                      </a:r>
                      <a:endParaRPr sz="1000" u="none" strike="noStrike" cap="none">
                        <a:latin typeface="PT Serif"/>
                        <a:ea typeface="PT Serif"/>
                        <a:cs typeface="PT Serif"/>
                        <a:sym typeface="PT Serif"/>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endParaRPr sz="1000" u="none" strike="noStrike" cap="none">
                        <a:solidFill>
                          <a:schemeClr val="dk2"/>
                        </a:solidFill>
                        <a:latin typeface="PT Serif"/>
                        <a:ea typeface="PT Serif"/>
                        <a:cs typeface="PT Serif"/>
                        <a:sym typeface="PT Serif"/>
                      </a:endParaRPr>
                    </a:p>
                  </a:txBody>
                  <a:tcPr marL="24375"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200"/>
                        <a:buFont typeface="Arial"/>
                        <a:buNone/>
                      </a:pPr>
                      <a:endParaRPr sz="1000" u="none" strike="noStrike" cap="none">
                        <a:solidFill>
                          <a:schemeClr val="dk2"/>
                        </a:solidFill>
                        <a:latin typeface="PT Serif"/>
                        <a:ea typeface="PT Serif"/>
                        <a:cs typeface="PT Serif"/>
                        <a:sym typeface="PT Serif"/>
                      </a:endParaRPr>
                    </a:p>
                  </a:txBody>
                  <a:tcPr marL="24375"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latin typeface="PT Serif"/>
                          <a:ea typeface="PT Serif"/>
                          <a:cs typeface="PT Serif"/>
                          <a:sym typeface="PT Serif"/>
                        </a:rPr>
                        <a:t>Sprint 9</a:t>
                      </a:r>
                      <a:endParaRPr sz="1000" u="none" strike="noStrike" cap="none">
                        <a:latin typeface="PT Serif"/>
                        <a:ea typeface="PT Serif"/>
                        <a:cs typeface="PT Serif"/>
                        <a:sym typeface="PT Serif"/>
                      </a:endParaRPr>
                    </a:p>
                  </a:txBody>
                  <a:tcPr marL="91450"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rgbClr val="C7C7C7"/>
                      </a:solidFill>
                      <a:prstDash val="solid"/>
                      <a:round/>
                      <a:headEnd type="none" w="sm" len="sm"/>
                      <a:tailEnd type="none" w="sm" len="sm"/>
                    </a:lnB>
                  </a:tcPr>
                </a:tc>
                <a:extLst>
                  <a:ext uri="{0D108BD9-81ED-4DB2-BD59-A6C34878D82A}">
                    <a16:rowId xmlns:a16="http://schemas.microsoft.com/office/drawing/2014/main" val="10001"/>
                  </a:ext>
                </a:extLst>
              </a:tr>
              <a:tr h="228625">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HEC written approval</a:t>
                      </a:r>
                      <a:endParaRPr sz="1000" u="none" strike="noStrike" cap="none">
                        <a:latin typeface="PT Serif"/>
                        <a:ea typeface="PT Serif"/>
                        <a:cs typeface="PT Serif"/>
                        <a:sym typeface="PT Serif"/>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HEC /</a:t>
                      </a:r>
                      <a:endParaRPr sz="1000" u="none" strike="noStrike" cap="none">
                        <a:solidFill>
                          <a:schemeClr val="dk2"/>
                        </a:solidFill>
                        <a:latin typeface="PT Serif"/>
                        <a:ea typeface="PT Serif"/>
                        <a:cs typeface="PT Serif"/>
                        <a:sym typeface="PT Serif"/>
                      </a:endParaRPr>
                    </a:p>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1095-B</a:t>
                      </a:r>
                      <a:endParaRPr sz="1000" u="none" strike="noStrike" cap="none">
                        <a:solidFill>
                          <a:schemeClr val="dk2"/>
                        </a:solidFill>
                        <a:latin typeface="PT Serif"/>
                        <a:ea typeface="PT Serif"/>
                        <a:cs typeface="PT Serif"/>
                        <a:sym typeface="PT Serif"/>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Obtain and upload into product repo written approval of MVP design and content prior to launch (Due 21-Aug-22 to avoid shifting timeline)</a:t>
                      </a:r>
                      <a:endParaRPr sz="1000" u="none" strike="noStrike" cap="none">
                        <a:latin typeface="PT Serif"/>
                        <a:ea typeface="PT Serif"/>
                        <a:cs typeface="PT Serif"/>
                        <a:sym typeface="PT Serif"/>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endParaRPr sz="1000" u="none" strike="noStrike" cap="none">
                        <a:solidFill>
                          <a:schemeClr val="dk2"/>
                        </a:solidFill>
                        <a:latin typeface="PT Serif"/>
                        <a:ea typeface="PT Serif"/>
                        <a:cs typeface="PT Serif"/>
                        <a:sym typeface="PT Serif"/>
                      </a:endParaRPr>
                    </a:p>
                  </a:txBody>
                  <a:tcPr marL="24375"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200"/>
                        <a:buFont typeface="Arial"/>
                        <a:buNone/>
                      </a:pPr>
                      <a:endParaRPr sz="1000" u="none" strike="noStrike" cap="none">
                        <a:solidFill>
                          <a:schemeClr val="dk2"/>
                        </a:solidFill>
                        <a:latin typeface="PT Serif"/>
                        <a:ea typeface="PT Serif"/>
                        <a:cs typeface="PT Serif"/>
                        <a:sym typeface="PT Serif"/>
                      </a:endParaRPr>
                    </a:p>
                  </a:txBody>
                  <a:tcPr marL="24375"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Sprint 9/10 [</a:t>
                      </a:r>
                      <a:r>
                        <a:rPr lang="en-US" sz="1000" u="none" strike="noStrike" cap="none">
                          <a:solidFill>
                            <a:srgbClr val="980000"/>
                          </a:solidFill>
                          <a:latin typeface="PT Serif"/>
                          <a:ea typeface="PT Serif"/>
                          <a:cs typeface="PT Serif"/>
                          <a:sym typeface="PT Serif"/>
                        </a:rPr>
                        <a:t>Launch blocking dependency</a:t>
                      </a:r>
                      <a:r>
                        <a:rPr lang="en-US" sz="1000" u="none" strike="noStrike" cap="none">
                          <a:solidFill>
                            <a:schemeClr val="dk2"/>
                          </a:solidFill>
                          <a:latin typeface="PT Serif"/>
                          <a:ea typeface="PT Serif"/>
                          <a:cs typeface="PT Serif"/>
                          <a:sym typeface="PT Serif"/>
                        </a:rPr>
                        <a:t>]. Communication between HEC and VA-PO</a:t>
                      </a:r>
                      <a:endParaRPr sz="1000" u="none" strike="noStrike" cap="none">
                        <a:latin typeface="PT Serif"/>
                        <a:ea typeface="PT Serif"/>
                        <a:cs typeface="PT Serif"/>
                        <a:sym typeface="PT Serif"/>
                      </a:endParaRPr>
                    </a:p>
                  </a:txBody>
                  <a:tcPr marL="91450"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extLst>
                  <a:ext uri="{0D108BD9-81ED-4DB2-BD59-A6C34878D82A}">
                    <a16:rowId xmlns:a16="http://schemas.microsoft.com/office/drawing/2014/main" val="10002"/>
                  </a:ext>
                </a:extLst>
              </a:tr>
              <a:tr h="0">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Turnover meeting</a:t>
                      </a:r>
                      <a:endParaRPr sz="1000" u="none" strike="noStrike" cap="none">
                        <a:latin typeface="PT Serif"/>
                        <a:ea typeface="PT Serif"/>
                        <a:cs typeface="PT Serif"/>
                        <a:sym typeface="PT Serif"/>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1095-B /</a:t>
                      </a:r>
                      <a:endParaRPr sz="1000" u="none" strike="noStrike" cap="none">
                        <a:solidFill>
                          <a:schemeClr val="dk2"/>
                        </a:solidFill>
                        <a:latin typeface="PT Serif"/>
                        <a:ea typeface="PT Serif"/>
                        <a:cs typeface="PT Serif"/>
                        <a:sym typeface="PT Serif"/>
                      </a:endParaRPr>
                    </a:p>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Health Apps</a:t>
                      </a:r>
                      <a:endParaRPr sz="1000" u="none" strike="noStrike" cap="none">
                        <a:solidFill>
                          <a:schemeClr val="dk2"/>
                        </a:solidFill>
                        <a:latin typeface="PT Serif"/>
                        <a:ea typeface="PT Serif"/>
                        <a:cs typeface="PT Serif"/>
                        <a:sym typeface="PT Serif"/>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Tracey will arrange a 30-minute meeting with Health Apps team to review product 9 and a 60-minute meeting to review </a:t>
                      </a:r>
                      <a:r>
                        <a:rPr lang="en-US" sz="1000" u="sng" strike="noStrike" cap="none">
                          <a:solidFill>
                            <a:schemeClr val="hlink"/>
                          </a:solidFill>
                          <a:latin typeface="PT Serif"/>
                          <a:ea typeface="PT Serif"/>
                          <a:cs typeface="PT Serif"/>
                          <a:sym typeface="PT Serif"/>
                          <a:hlinkClick r:id="rId4"/>
                        </a:rPr>
                        <a:t>turnover read.me document</a:t>
                      </a:r>
                      <a:r>
                        <a:rPr lang="en-US" sz="1000" u="none" strike="noStrike" cap="none">
                          <a:solidFill>
                            <a:schemeClr val="dk2"/>
                          </a:solidFill>
                          <a:latin typeface="PT Serif"/>
                          <a:ea typeface="PT Serif"/>
                          <a:cs typeface="PT Serif"/>
                          <a:sym typeface="PT Serif"/>
                        </a:rPr>
                        <a:t> and plan for next steps.   Additionally, team will be available for asynchronous questions after initial meeting.</a:t>
                      </a:r>
                      <a:endParaRPr sz="1000" u="none" strike="noStrike" cap="none">
                        <a:latin typeface="PT Serif"/>
                        <a:ea typeface="PT Serif"/>
                        <a:cs typeface="PT Serif"/>
                        <a:sym typeface="PT Serif"/>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endParaRPr sz="1000" u="none" strike="noStrike" cap="none">
                        <a:solidFill>
                          <a:schemeClr val="dk2"/>
                        </a:solidFill>
                        <a:latin typeface="PT Serif"/>
                        <a:ea typeface="PT Serif"/>
                        <a:cs typeface="PT Serif"/>
                        <a:sym typeface="PT Serif"/>
                      </a:endParaRPr>
                    </a:p>
                  </a:txBody>
                  <a:tcPr marL="24375"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200"/>
                        <a:buFont typeface="Arial"/>
                        <a:buNone/>
                      </a:pPr>
                      <a:endParaRPr sz="1000" u="none" strike="noStrike" cap="none">
                        <a:solidFill>
                          <a:schemeClr val="dk2"/>
                        </a:solidFill>
                        <a:latin typeface="PT Serif"/>
                        <a:ea typeface="PT Serif"/>
                        <a:cs typeface="PT Serif"/>
                        <a:sym typeface="PT Serif"/>
                      </a:endParaRPr>
                    </a:p>
                  </a:txBody>
                  <a:tcPr marL="24375"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latin typeface="PT Serif"/>
                          <a:ea typeface="PT Serif"/>
                          <a:cs typeface="PT Serif"/>
                          <a:sym typeface="PT Serif"/>
                        </a:rPr>
                        <a:t>Sprint 10</a:t>
                      </a:r>
                      <a:endParaRPr sz="1000" u="none" strike="noStrike" cap="none">
                        <a:latin typeface="PT Serif"/>
                        <a:ea typeface="PT Serif"/>
                        <a:cs typeface="PT Serif"/>
                        <a:sym typeface="PT Serif"/>
                      </a:endParaRPr>
                    </a:p>
                  </a:txBody>
                  <a:tcPr marL="91450"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729" name="Google Shape;729;g1372bc43c1f_1_25"/>
          <p:cNvSpPr txBox="1">
            <a:spLocks noGrp="1"/>
          </p:cNvSpPr>
          <p:nvPr>
            <p:ph type="sldNum" idx="12"/>
          </p:nvPr>
        </p:nvSpPr>
        <p:spPr>
          <a:xfrm>
            <a:off x="11474969" y="6363970"/>
            <a:ext cx="406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latin typeface="Source Sans Pro"/>
                <a:ea typeface="Source Sans Pro"/>
                <a:cs typeface="Source Sans Pro"/>
                <a:sym typeface="Source Sans Pro"/>
              </a:rPr>
              <a:t>21</a:t>
            </a:fld>
            <a:endParaRPr>
              <a:latin typeface="Source Sans Pro"/>
              <a:ea typeface="Source Sans Pro"/>
              <a:cs typeface="Source Sans Pro"/>
              <a:sym typeface="Source Sans Pro"/>
            </a:endParaRPr>
          </a:p>
        </p:txBody>
      </p:sp>
      <p:sp>
        <p:nvSpPr>
          <p:cNvPr id="730" name="Google Shape;730;g1372bc43c1f_1_25"/>
          <p:cNvSpPr txBox="1"/>
          <p:nvPr/>
        </p:nvSpPr>
        <p:spPr>
          <a:xfrm>
            <a:off x="10140593" y="6408650"/>
            <a:ext cx="1500300" cy="276900"/>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200"/>
              <a:buFont typeface="Arial"/>
              <a:buNone/>
            </a:pPr>
            <a:r>
              <a:rPr lang="en-US" sz="1200" b="0" i="0" u="none" strike="noStrike" cap="none">
                <a:solidFill>
                  <a:srgbClr val="747C74"/>
                </a:solidFill>
                <a:latin typeface="Source Sans Pro"/>
                <a:ea typeface="Source Sans Pro"/>
                <a:cs typeface="Source Sans Pro"/>
                <a:sym typeface="Source Sans Pro"/>
              </a:rPr>
              <a:t>TO1 Closeout</a:t>
            </a:r>
            <a:endParaRPr sz="1400" b="0" i="0" u="none" strike="noStrike" cap="none">
              <a:solidFill>
                <a:srgbClr val="000000"/>
              </a:solidFill>
              <a:latin typeface="Arial"/>
              <a:ea typeface="Arial"/>
              <a:cs typeface="Arial"/>
              <a:sym typeface="Arial"/>
            </a:endParaRPr>
          </a:p>
        </p:txBody>
      </p:sp>
      <p:sp>
        <p:nvSpPr>
          <p:cNvPr id="731" name="Google Shape;731;g1372bc43c1f_1_25"/>
          <p:cNvSpPr/>
          <p:nvPr/>
        </p:nvSpPr>
        <p:spPr>
          <a:xfrm>
            <a:off x="9097950" y="148025"/>
            <a:ext cx="2673600" cy="10065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2" name="Google Shape;732;g1372bc43c1f_1_25"/>
          <p:cNvSpPr/>
          <p:nvPr/>
        </p:nvSpPr>
        <p:spPr>
          <a:xfrm>
            <a:off x="9213951" y="230602"/>
            <a:ext cx="176700" cy="183300"/>
          </a:xfrm>
          <a:prstGeom prst="ellipse">
            <a:avLst/>
          </a:prstGeom>
          <a:solidFill>
            <a:srgbClr val="CC412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733" name="Google Shape;733;g1372bc43c1f_1_25"/>
          <p:cNvSpPr/>
          <p:nvPr/>
        </p:nvSpPr>
        <p:spPr>
          <a:xfrm>
            <a:off x="9213951" y="459527"/>
            <a:ext cx="176700" cy="1833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734" name="Google Shape;734;g1372bc43c1f_1_25"/>
          <p:cNvSpPr/>
          <p:nvPr/>
        </p:nvSpPr>
        <p:spPr>
          <a:xfrm>
            <a:off x="9213951" y="688440"/>
            <a:ext cx="176700" cy="183300"/>
          </a:xfrm>
          <a:prstGeom prst="ellipse">
            <a:avLst/>
          </a:prstGeom>
          <a:solidFill>
            <a:srgbClr val="00B05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735" name="Google Shape;735;g1372bc43c1f_1_25"/>
          <p:cNvSpPr/>
          <p:nvPr/>
        </p:nvSpPr>
        <p:spPr>
          <a:xfrm>
            <a:off x="9213951" y="917377"/>
            <a:ext cx="176700" cy="183300"/>
          </a:xfrm>
          <a:prstGeom prst="ellipse">
            <a:avLst/>
          </a:prstGeom>
          <a:solidFill>
            <a:srgbClr val="CFE2F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736" name="Google Shape;736;g1372bc43c1f_1_25"/>
          <p:cNvSpPr/>
          <p:nvPr/>
        </p:nvSpPr>
        <p:spPr>
          <a:xfrm>
            <a:off x="7739265" y="3049761"/>
            <a:ext cx="176700" cy="183300"/>
          </a:xfrm>
          <a:prstGeom prst="ellipse">
            <a:avLst/>
          </a:prstGeom>
          <a:solidFill>
            <a:srgbClr val="CFE2F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737" name="Google Shape;737;g1372bc43c1f_1_25"/>
          <p:cNvSpPr/>
          <p:nvPr/>
        </p:nvSpPr>
        <p:spPr>
          <a:xfrm>
            <a:off x="7746701" y="2223452"/>
            <a:ext cx="176700" cy="1833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738" name="Google Shape;738;g1372bc43c1f_1_25"/>
          <p:cNvSpPr txBox="1"/>
          <p:nvPr/>
        </p:nvSpPr>
        <p:spPr>
          <a:xfrm>
            <a:off x="9502525" y="111930"/>
            <a:ext cx="2270400" cy="1046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chemeClr val="dk2"/>
                </a:solidFill>
                <a:latin typeface="PT Serif"/>
                <a:ea typeface="PT Serif"/>
                <a:cs typeface="PT Serif"/>
                <a:sym typeface="PT Serif"/>
              </a:rPr>
              <a:t>Delayed</a:t>
            </a:r>
            <a:endParaRPr sz="1400" b="0" i="0" u="none" strike="noStrike" cap="none">
              <a:solidFill>
                <a:schemeClr val="dk2"/>
              </a:solidFill>
              <a:latin typeface="PT Serif"/>
              <a:ea typeface="PT Serif"/>
              <a:cs typeface="PT Serif"/>
              <a:sym typeface="PT Serif"/>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chemeClr val="dk2"/>
                </a:solidFill>
                <a:latin typeface="PT Serif"/>
                <a:ea typeface="PT Serif"/>
                <a:cs typeface="PT Serif"/>
                <a:sym typeface="PT Serif"/>
              </a:rPr>
              <a:t>In progress</a:t>
            </a:r>
            <a:endParaRPr sz="1400" b="0" i="0" u="none" strike="noStrike" cap="none">
              <a:solidFill>
                <a:schemeClr val="dk2"/>
              </a:solidFill>
              <a:latin typeface="PT Serif"/>
              <a:ea typeface="PT Serif"/>
              <a:cs typeface="PT Serif"/>
              <a:sym typeface="PT Serif"/>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chemeClr val="dk2"/>
                </a:solidFill>
                <a:latin typeface="PT Serif"/>
                <a:ea typeface="PT Serif"/>
                <a:cs typeface="PT Serif"/>
                <a:sym typeface="PT Serif"/>
              </a:rPr>
              <a:t>Completed</a:t>
            </a:r>
            <a:endParaRPr sz="1400" b="0" i="0" u="none" strike="noStrike" cap="none">
              <a:solidFill>
                <a:schemeClr val="dk2"/>
              </a:solidFill>
              <a:latin typeface="PT Serif"/>
              <a:ea typeface="PT Serif"/>
              <a:cs typeface="PT Serif"/>
              <a:sym typeface="PT Serif"/>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chemeClr val="dk2"/>
                </a:solidFill>
                <a:latin typeface="PT Serif"/>
                <a:ea typeface="PT Serif"/>
                <a:cs typeface="PT Serif"/>
                <a:sym typeface="PT Serif"/>
              </a:rPr>
              <a:t>Not started</a:t>
            </a:r>
            <a:endParaRPr sz="1400" b="0" i="0" u="none" strike="noStrike" cap="none">
              <a:solidFill>
                <a:schemeClr val="dk2"/>
              </a:solidFill>
              <a:latin typeface="PT Serif"/>
              <a:ea typeface="PT Serif"/>
              <a:cs typeface="PT Serif"/>
              <a:sym typeface="PT Serif"/>
            </a:endParaRPr>
          </a:p>
        </p:txBody>
      </p:sp>
      <p:sp>
        <p:nvSpPr>
          <p:cNvPr id="739" name="Google Shape;739;g1372bc43c1f_1_25"/>
          <p:cNvSpPr/>
          <p:nvPr/>
        </p:nvSpPr>
        <p:spPr>
          <a:xfrm>
            <a:off x="7733336" y="1698463"/>
            <a:ext cx="176700" cy="183300"/>
          </a:xfrm>
          <a:prstGeom prst="ellipse">
            <a:avLst/>
          </a:prstGeom>
          <a:solidFill>
            <a:srgbClr val="00B05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740" name="Google Shape;740;g1372bc43c1f_1_25"/>
          <p:cNvSpPr txBox="1"/>
          <p:nvPr/>
        </p:nvSpPr>
        <p:spPr>
          <a:xfrm>
            <a:off x="419100" y="6408650"/>
            <a:ext cx="2723465" cy="276959"/>
          </a:xfrm>
          <a:prstGeom prst="rect">
            <a:avLst/>
          </a:prstGeom>
          <a:noFill/>
          <a:ln>
            <a:noFill/>
          </a:ln>
        </p:spPr>
        <p:txBody>
          <a:bodyPr spcFirstLastPara="1" wrap="square" lIns="0"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747C74"/>
                </a:solidFill>
                <a:latin typeface="Source Sans Pro"/>
                <a:ea typeface="Source Sans Pro"/>
                <a:cs typeface="Source Sans Pro"/>
                <a:sym typeface="Source Sans Pro"/>
              </a:rPr>
              <a:t>08-23 Sprint 9 Demo</a:t>
            </a:r>
            <a:endParaRPr sz="1800" b="0" i="0" u="none" strike="noStrike" cap="none">
              <a:solidFill>
                <a:srgbClr val="747C74"/>
              </a:solidFill>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744"/>
        <p:cNvGrpSpPr/>
        <p:nvPr/>
      </p:nvGrpSpPr>
      <p:grpSpPr>
        <a:xfrm>
          <a:off x="0" y="0"/>
          <a:ext cx="0" cy="0"/>
          <a:chOff x="0" y="0"/>
          <a:chExt cx="0" cy="0"/>
        </a:xfrm>
      </p:grpSpPr>
      <p:sp>
        <p:nvSpPr>
          <p:cNvPr id="745" name="Google Shape;745;p45"/>
          <p:cNvSpPr txBox="1">
            <a:spLocks noGrp="1"/>
          </p:cNvSpPr>
          <p:nvPr>
            <p:ph type="title"/>
          </p:nvPr>
        </p:nvSpPr>
        <p:spPr>
          <a:xfrm>
            <a:off x="402336" y="713232"/>
            <a:ext cx="8057100" cy="13257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3600"/>
              <a:buFont typeface="PT Serif"/>
              <a:buNone/>
            </a:pPr>
            <a:r>
              <a:rPr lang="en-US" sz="2800"/>
              <a:t>Next steps for new team v2 (1 of 2) </a:t>
            </a:r>
            <a:endParaRPr sz="2800"/>
          </a:p>
        </p:txBody>
      </p:sp>
      <p:graphicFrame>
        <p:nvGraphicFramePr>
          <p:cNvPr id="746" name="Google Shape;746;p45"/>
          <p:cNvGraphicFramePr/>
          <p:nvPr/>
        </p:nvGraphicFramePr>
        <p:xfrm>
          <a:off x="411480" y="1097280"/>
          <a:ext cx="3000000" cy="3000000"/>
        </p:xfrm>
        <a:graphic>
          <a:graphicData uri="http://schemas.openxmlformats.org/drawingml/2006/table">
            <a:tbl>
              <a:tblPr>
                <a:noFill/>
                <a:tableStyleId>{67708BF3-6438-43B8-8AB5-0BD9B60E1F51}</a:tableStyleId>
              </a:tblPr>
              <a:tblGrid>
                <a:gridCol w="1467825">
                  <a:extLst>
                    <a:ext uri="{9D8B030D-6E8A-4147-A177-3AD203B41FA5}">
                      <a16:colId xmlns:a16="http://schemas.microsoft.com/office/drawing/2014/main" val="20000"/>
                    </a:ext>
                  </a:extLst>
                </a:gridCol>
                <a:gridCol w="1342225">
                  <a:extLst>
                    <a:ext uri="{9D8B030D-6E8A-4147-A177-3AD203B41FA5}">
                      <a16:colId xmlns:a16="http://schemas.microsoft.com/office/drawing/2014/main" val="20001"/>
                    </a:ext>
                  </a:extLst>
                </a:gridCol>
                <a:gridCol w="3523525">
                  <a:extLst>
                    <a:ext uri="{9D8B030D-6E8A-4147-A177-3AD203B41FA5}">
                      <a16:colId xmlns:a16="http://schemas.microsoft.com/office/drawing/2014/main" val="20002"/>
                    </a:ext>
                  </a:extLst>
                </a:gridCol>
                <a:gridCol w="859600">
                  <a:extLst>
                    <a:ext uri="{9D8B030D-6E8A-4147-A177-3AD203B41FA5}">
                      <a16:colId xmlns:a16="http://schemas.microsoft.com/office/drawing/2014/main" val="20003"/>
                    </a:ext>
                  </a:extLst>
                </a:gridCol>
                <a:gridCol w="617025">
                  <a:extLst>
                    <a:ext uri="{9D8B030D-6E8A-4147-A177-3AD203B41FA5}">
                      <a16:colId xmlns:a16="http://schemas.microsoft.com/office/drawing/2014/main" val="20004"/>
                    </a:ext>
                  </a:extLst>
                </a:gridCol>
                <a:gridCol w="3549800">
                  <a:extLst>
                    <a:ext uri="{9D8B030D-6E8A-4147-A177-3AD203B41FA5}">
                      <a16:colId xmlns:a16="http://schemas.microsoft.com/office/drawing/2014/main" val="20005"/>
                    </a:ext>
                  </a:extLst>
                </a:gridCol>
              </a:tblGrid>
              <a:tr h="401300">
                <a:tc>
                  <a:txBody>
                    <a:bodyPr/>
                    <a:lstStyle/>
                    <a:p>
                      <a:pPr marL="0" marR="0" lvl="0" indent="0" algn="l" rtl="0">
                        <a:lnSpc>
                          <a:spcPct val="114999"/>
                        </a:lnSpc>
                        <a:spcBef>
                          <a:spcPts val="0"/>
                        </a:spcBef>
                        <a:spcAft>
                          <a:spcPts val="0"/>
                        </a:spcAft>
                        <a:buClr>
                          <a:srgbClr val="000000"/>
                        </a:buClr>
                        <a:buSzPts val="1100"/>
                        <a:buFont typeface="Arial"/>
                        <a:buNone/>
                      </a:pPr>
                      <a:r>
                        <a:rPr lang="en-US" sz="1100" b="1" u="none" strike="noStrike" cap="none">
                          <a:solidFill>
                            <a:schemeClr val="accent1"/>
                          </a:solidFill>
                          <a:latin typeface="Source Sans Pro SemiBold"/>
                          <a:ea typeface="Source Sans Pro SemiBold"/>
                          <a:cs typeface="Source Sans Pro SemiBold"/>
                          <a:sym typeface="Source Sans Pro SemiBold"/>
                        </a:rPr>
                        <a:t>STEP</a:t>
                      </a:r>
                      <a:endParaRPr sz="1400" u="none" strike="noStrike" cap="none"/>
                    </a:p>
                  </a:txBody>
                  <a:tcPr marL="24375" marR="91450" marT="24375" marB="243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14999"/>
                        </a:lnSpc>
                        <a:spcBef>
                          <a:spcPts val="0"/>
                        </a:spcBef>
                        <a:spcAft>
                          <a:spcPts val="0"/>
                        </a:spcAft>
                        <a:buClr>
                          <a:srgbClr val="000000"/>
                        </a:buClr>
                        <a:buSzPts val="1100"/>
                        <a:buFont typeface="Arial"/>
                        <a:buNone/>
                      </a:pPr>
                      <a:r>
                        <a:rPr lang="en-US" sz="1100" b="1" i="0" u="none" strike="noStrike" cap="none">
                          <a:solidFill>
                            <a:schemeClr val="accent1"/>
                          </a:solidFill>
                          <a:latin typeface="Source Sans Pro SemiBold"/>
                          <a:ea typeface="Source Sans Pro SemiBold"/>
                          <a:cs typeface="Source Sans Pro SemiBold"/>
                          <a:sym typeface="Source Sans Pro SemiBold"/>
                        </a:rPr>
                        <a:t>OWNED BY </a:t>
                      </a:r>
                      <a:endParaRPr sz="1400" u="none" strike="noStrike" cap="none"/>
                    </a:p>
                  </a:txBody>
                  <a:tcPr marL="24375" marR="24375" marT="24375" marB="243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14999"/>
                        </a:lnSpc>
                        <a:spcBef>
                          <a:spcPts val="0"/>
                        </a:spcBef>
                        <a:spcAft>
                          <a:spcPts val="0"/>
                        </a:spcAft>
                        <a:buClr>
                          <a:srgbClr val="000000"/>
                        </a:buClr>
                        <a:buSzPts val="1100"/>
                        <a:buFont typeface="Arial"/>
                        <a:buNone/>
                      </a:pPr>
                      <a:r>
                        <a:rPr lang="en-US" sz="1100" b="1" i="0" u="none" strike="noStrike" cap="none">
                          <a:solidFill>
                            <a:schemeClr val="accent1"/>
                          </a:solidFill>
                          <a:latin typeface="Source Sans Pro SemiBold"/>
                          <a:ea typeface="Source Sans Pro SemiBold"/>
                          <a:cs typeface="Source Sans Pro SemiBold"/>
                          <a:sym typeface="Source Sans Pro SemiBold"/>
                        </a:rPr>
                        <a:t>ACTION NEEDED</a:t>
                      </a:r>
                      <a:endParaRPr sz="1100" b="1" i="0" u="none" strike="noStrike" cap="none">
                        <a:solidFill>
                          <a:schemeClr val="accent1"/>
                        </a:solidFill>
                        <a:latin typeface="Source Sans Pro SemiBold"/>
                        <a:ea typeface="Source Sans Pro SemiBold"/>
                        <a:cs typeface="Source Sans Pro SemiBold"/>
                        <a:sym typeface="Source Sans Pro SemiBold"/>
                      </a:endParaRPr>
                    </a:p>
                  </a:txBody>
                  <a:tcPr marL="24375" marR="24375" marT="24375" marB="243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r>
                        <a:rPr lang="en-US" sz="1100" b="1" i="0" u="none" strike="noStrike" cap="none">
                          <a:solidFill>
                            <a:schemeClr val="accent1"/>
                          </a:solidFill>
                          <a:latin typeface="Source Sans Pro SemiBold"/>
                          <a:ea typeface="Source Sans Pro SemiBold"/>
                          <a:cs typeface="Source Sans Pro SemiBold"/>
                          <a:sym typeface="Source Sans Pro SemiBold"/>
                        </a:rPr>
                        <a:t> COMPLETED</a:t>
                      </a:r>
                      <a:endParaRPr sz="1100" u="none" strike="noStrike" cap="none"/>
                    </a:p>
                  </a:txBody>
                  <a:tcPr marL="24375" marR="24375" marT="24375" marB="243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1100" b="1" i="0" u="none" strike="noStrike" cap="none">
                          <a:solidFill>
                            <a:schemeClr val="accent1"/>
                          </a:solidFill>
                          <a:latin typeface="Source Sans Pro SemiBold"/>
                          <a:ea typeface="Source Sans Pro SemiBold"/>
                          <a:cs typeface="Source Sans Pro SemiBold"/>
                          <a:sym typeface="Source Sans Pro SemiBold"/>
                        </a:rPr>
                        <a:t>STATUS</a:t>
                      </a:r>
                      <a:endParaRPr sz="1100" u="none" strike="noStrike" cap="none"/>
                    </a:p>
                  </a:txBody>
                  <a:tcPr marL="24375" marR="24375" marT="24375" marB="243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1100" b="1" i="0" u="none" strike="noStrike" cap="none">
                          <a:solidFill>
                            <a:schemeClr val="accent1"/>
                          </a:solidFill>
                          <a:latin typeface="Source Sans Pro SemiBold"/>
                          <a:ea typeface="Source Sans Pro SemiBold"/>
                          <a:cs typeface="Source Sans Pro SemiBold"/>
                          <a:sym typeface="Source Sans Pro SemiBold"/>
                        </a:rPr>
                        <a:t>NOTES</a:t>
                      </a:r>
                      <a:endParaRPr sz="1100" u="none" strike="noStrike" cap="none"/>
                    </a:p>
                  </a:txBody>
                  <a:tcPr marL="91450" marR="24375" marT="24375" marB="243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0">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Post launch review (1week)</a:t>
                      </a:r>
                      <a:endParaRPr sz="1000" u="none" strike="noStrike" cap="none">
                        <a:solidFill>
                          <a:schemeClr val="dk2"/>
                        </a:solidFill>
                        <a:latin typeface="PT Serif"/>
                        <a:ea typeface="PT Serif"/>
                        <a:cs typeface="PT Serif"/>
                        <a:sym typeface="PT Serif"/>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Health Apps</a:t>
                      </a:r>
                      <a:endParaRPr sz="1000" u="none" strike="noStrike" cap="none">
                        <a:solidFill>
                          <a:schemeClr val="dk2"/>
                        </a:solidFill>
                        <a:latin typeface="PT Serif"/>
                        <a:ea typeface="PT Serif"/>
                        <a:cs typeface="PT Serif"/>
                        <a:sym typeface="PT Serif"/>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Complete post launch assessment in </a:t>
                      </a:r>
                      <a:r>
                        <a:rPr lang="en-US" sz="1000" u="sng" strike="noStrike" cap="none">
                          <a:solidFill>
                            <a:schemeClr val="hlink"/>
                          </a:solidFill>
                          <a:latin typeface="PT Serif"/>
                          <a:ea typeface="PT Serif"/>
                          <a:cs typeface="PT Serif"/>
                          <a:sym typeface="PT Serif"/>
                          <a:hlinkClick r:id="rId3"/>
                        </a:rPr>
                        <a:t>product release plan</a:t>
                      </a:r>
                      <a:r>
                        <a:rPr lang="en-US" sz="1000" u="none" strike="noStrike" cap="none">
                          <a:solidFill>
                            <a:schemeClr val="dk2"/>
                          </a:solidFill>
                          <a:latin typeface="PT Serif"/>
                          <a:ea typeface="PT Serif"/>
                          <a:cs typeface="PT Serif"/>
                          <a:sym typeface="PT Serif"/>
                        </a:rPr>
                        <a:t>. Due 12-Sep-22</a:t>
                      </a:r>
                      <a:endParaRPr sz="1000" u="none" strike="noStrike" cap="none">
                        <a:solidFill>
                          <a:schemeClr val="dk2"/>
                        </a:solidFill>
                        <a:latin typeface="PT Serif"/>
                        <a:ea typeface="PT Serif"/>
                        <a:cs typeface="PT Serif"/>
                        <a:sym typeface="PT Serif"/>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endParaRPr sz="1000" u="none" strike="noStrike" cap="none">
                        <a:solidFill>
                          <a:schemeClr val="dk2"/>
                        </a:solidFill>
                        <a:latin typeface="PT Serif"/>
                        <a:ea typeface="PT Serif"/>
                        <a:cs typeface="PT Serif"/>
                        <a:sym typeface="PT Serif"/>
                      </a:endParaRPr>
                    </a:p>
                  </a:txBody>
                  <a:tcPr marL="24375"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200"/>
                        <a:buFont typeface="Arial"/>
                        <a:buNone/>
                      </a:pPr>
                      <a:endParaRPr sz="1000" u="none" strike="noStrike" cap="none">
                        <a:solidFill>
                          <a:schemeClr val="dk2"/>
                        </a:solidFill>
                        <a:latin typeface="PT Serif"/>
                        <a:ea typeface="PT Serif"/>
                        <a:cs typeface="PT Serif"/>
                        <a:sym typeface="PT Serif"/>
                      </a:endParaRPr>
                    </a:p>
                  </a:txBody>
                  <a:tcPr marL="24375"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endParaRPr sz="1000" u="none" strike="noStrike" cap="none">
                        <a:solidFill>
                          <a:schemeClr val="dk2"/>
                        </a:solidFill>
                        <a:latin typeface="PT Serif"/>
                        <a:ea typeface="PT Serif"/>
                        <a:cs typeface="PT Serif"/>
                        <a:sym typeface="PT Serif"/>
                      </a:endParaRPr>
                    </a:p>
                  </a:txBody>
                  <a:tcPr marL="91450"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rgbClr val="C7C7C7"/>
                      </a:solidFill>
                      <a:prstDash val="solid"/>
                      <a:round/>
                      <a:headEnd type="none" w="sm" len="sm"/>
                      <a:tailEnd type="none" w="sm" len="sm"/>
                    </a:lnB>
                  </a:tcPr>
                </a:tc>
                <a:extLst>
                  <a:ext uri="{0D108BD9-81ED-4DB2-BD59-A6C34878D82A}">
                    <a16:rowId xmlns:a16="http://schemas.microsoft.com/office/drawing/2014/main" val="10001"/>
                  </a:ext>
                </a:extLst>
              </a:tr>
              <a:tr h="0">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Post launch review </a:t>
                      </a:r>
                      <a:endParaRPr sz="1400" u="none" strike="noStrike" cap="none"/>
                    </a:p>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(1 month)</a:t>
                      </a:r>
                      <a:endParaRPr sz="1000" u="none" strike="noStrike" cap="none">
                        <a:solidFill>
                          <a:schemeClr val="dk2"/>
                        </a:solidFill>
                        <a:latin typeface="PT Serif"/>
                        <a:ea typeface="PT Serif"/>
                        <a:cs typeface="PT Serif"/>
                        <a:sym typeface="PT Serif"/>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Health Apps</a:t>
                      </a:r>
                      <a:endParaRPr sz="1000" u="none" strike="noStrike" cap="none">
                        <a:solidFill>
                          <a:schemeClr val="dk2"/>
                        </a:solidFill>
                        <a:latin typeface="PT Serif"/>
                        <a:ea typeface="PT Serif"/>
                        <a:cs typeface="PT Serif"/>
                        <a:sym typeface="PT Serif"/>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Complete post launch assessment in </a:t>
                      </a:r>
                      <a:r>
                        <a:rPr lang="en-US" sz="1000" u="sng" strike="noStrike" cap="none">
                          <a:solidFill>
                            <a:schemeClr val="hlink"/>
                          </a:solidFill>
                          <a:latin typeface="PT Serif"/>
                          <a:ea typeface="PT Serif"/>
                          <a:cs typeface="PT Serif"/>
                          <a:sym typeface="PT Serif"/>
                          <a:hlinkClick r:id="rId3"/>
                        </a:rPr>
                        <a:t>product release plan</a:t>
                      </a:r>
                      <a:r>
                        <a:rPr lang="en-US" sz="1000" u="none" strike="noStrike" cap="none">
                          <a:solidFill>
                            <a:schemeClr val="dk2"/>
                          </a:solidFill>
                          <a:latin typeface="PT Serif"/>
                          <a:ea typeface="PT Serif"/>
                          <a:cs typeface="PT Serif"/>
                          <a:sym typeface="PT Serif"/>
                        </a:rPr>
                        <a:t>. Due 5-Oct-22</a:t>
                      </a:r>
                      <a:endParaRPr sz="1000" u="none" strike="noStrike" cap="none">
                        <a:solidFill>
                          <a:schemeClr val="dk2"/>
                        </a:solidFill>
                        <a:latin typeface="PT Serif"/>
                        <a:ea typeface="PT Serif"/>
                        <a:cs typeface="PT Serif"/>
                        <a:sym typeface="PT Serif"/>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endParaRPr sz="1000" u="none" strike="noStrike" cap="none">
                        <a:solidFill>
                          <a:schemeClr val="dk2"/>
                        </a:solidFill>
                        <a:latin typeface="PT Serif"/>
                        <a:ea typeface="PT Serif"/>
                        <a:cs typeface="PT Serif"/>
                        <a:sym typeface="PT Serif"/>
                      </a:endParaRPr>
                    </a:p>
                  </a:txBody>
                  <a:tcPr marL="24375"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200"/>
                        <a:buFont typeface="Arial"/>
                        <a:buNone/>
                      </a:pPr>
                      <a:endParaRPr sz="1000" u="none" strike="noStrike" cap="none">
                        <a:solidFill>
                          <a:schemeClr val="dk2"/>
                        </a:solidFill>
                        <a:latin typeface="PT Serif"/>
                        <a:ea typeface="PT Serif"/>
                        <a:cs typeface="PT Serif"/>
                        <a:sym typeface="PT Serif"/>
                      </a:endParaRPr>
                    </a:p>
                  </a:txBody>
                  <a:tcPr marL="24375"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endParaRPr sz="1000" u="none" strike="noStrike" cap="none">
                        <a:solidFill>
                          <a:schemeClr val="dk2"/>
                        </a:solidFill>
                        <a:latin typeface="PT Serif"/>
                        <a:ea typeface="PT Serif"/>
                        <a:cs typeface="PT Serif"/>
                        <a:sym typeface="PT Serif"/>
                      </a:endParaRPr>
                    </a:p>
                  </a:txBody>
                  <a:tcPr marL="91450"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extLst>
                  <a:ext uri="{0D108BD9-81ED-4DB2-BD59-A6C34878D82A}">
                    <a16:rowId xmlns:a16="http://schemas.microsoft.com/office/drawing/2014/main" val="10002"/>
                  </a:ext>
                </a:extLst>
              </a:tr>
              <a:tr h="0">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Opt-in legal review</a:t>
                      </a:r>
                      <a:endParaRPr sz="1000" u="none" strike="noStrike" cap="none">
                        <a:solidFill>
                          <a:schemeClr val="dk2"/>
                        </a:solidFill>
                        <a:latin typeface="PT Serif"/>
                        <a:ea typeface="PT Serif"/>
                        <a:cs typeface="PT Serif"/>
                        <a:sym typeface="PT Serif"/>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Health Apps </a:t>
                      </a:r>
                      <a:endParaRPr sz="1400" u="none" strike="noStrike" cap="none"/>
                    </a:p>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MyVA</a:t>
                      </a:r>
                      <a:endParaRPr sz="1400" u="none" strike="noStrike" cap="none"/>
                    </a:p>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OGC</a:t>
                      </a:r>
                      <a:endParaRPr sz="1000" u="none" strike="noStrike" cap="none">
                        <a:solidFill>
                          <a:schemeClr val="dk2"/>
                        </a:solidFill>
                        <a:latin typeface="PT Serif"/>
                        <a:ea typeface="PT Serif"/>
                        <a:cs typeface="PT Serif"/>
                        <a:sym typeface="PT Serif"/>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Put together a legal package (</a:t>
                      </a:r>
                      <a:r>
                        <a:rPr lang="en-US" sz="1000" u="sng" strike="noStrike" cap="none">
                          <a:solidFill>
                            <a:schemeClr val="hlink"/>
                          </a:solidFill>
                          <a:latin typeface="PT Serif"/>
                          <a:ea typeface="PT Serif"/>
                          <a:cs typeface="PT Serif"/>
                          <a:sym typeface="PT Serif"/>
                          <a:hlinkClick r:id="rId4"/>
                        </a:rPr>
                        <a:t>product outline</a:t>
                      </a:r>
                      <a:r>
                        <a:rPr lang="en-US" sz="1000" u="none" strike="noStrike" cap="none">
                          <a:solidFill>
                            <a:schemeClr val="dk2"/>
                          </a:solidFill>
                          <a:latin typeface="PT Serif"/>
                          <a:ea typeface="PT Serif"/>
                          <a:cs typeface="PT Serif"/>
                          <a:sym typeface="PT Serif"/>
                        </a:rPr>
                        <a:t>, </a:t>
                      </a:r>
                      <a:r>
                        <a:rPr lang="en-US" sz="1000" u="sng" strike="noStrike" cap="none">
                          <a:solidFill>
                            <a:schemeClr val="hlink"/>
                          </a:solidFill>
                          <a:latin typeface="PT Serif"/>
                          <a:ea typeface="PT Serif"/>
                          <a:cs typeface="PT Serif"/>
                          <a:sym typeface="PT Serif"/>
                          <a:hlinkClick r:id="rId5"/>
                        </a:rPr>
                        <a:t>static page</a:t>
                      </a:r>
                      <a:r>
                        <a:rPr lang="en-US" sz="1000" u="none" strike="noStrike" cap="none">
                          <a:solidFill>
                            <a:schemeClr val="dk2"/>
                          </a:solidFill>
                          <a:latin typeface="PT Serif"/>
                          <a:ea typeface="PT Serif"/>
                          <a:cs typeface="PT Serif"/>
                          <a:sym typeface="PT Serif"/>
                        </a:rPr>
                        <a:t> </a:t>
                      </a:r>
                      <a:r>
                        <a:rPr lang="en-US" sz="1000" u="sng" strike="noStrike" cap="none">
                          <a:solidFill>
                            <a:schemeClr val="hlink"/>
                          </a:solidFill>
                          <a:latin typeface="PT Serif"/>
                          <a:ea typeface="PT Serif"/>
                          <a:cs typeface="PT Serif"/>
                          <a:sym typeface="PT Serif"/>
                          <a:hlinkClick r:id="rId5"/>
                        </a:rPr>
                        <a:t>opt-in designs / content</a:t>
                      </a:r>
                      <a:r>
                        <a:rPr lang="en-US" sz="1000" u="none" strike="noStrike" cap="none">
                          <a:solidFill>
                            <a:schemeClr val="dk2"/>
                          </a:solidFill>
                          <a:latin typeface="PT Serif"/>
                          <a:ea typeface="PT Serif"/>
                          <a:cs typeface="PT Serif"/>
                          <a:sym typeface="PT Serif"/>
                        </a:rPr>
                        <a:t>,</a:t>
                      </a:r>
                      <a:r>
                        <a:rPr lang="en-US" sz="1000" u="sng" strike="noStrike" cap="none">
                          <a:solidFill>
                            <a:schemeClr val="hlink"/>
                          </a:solidFill>
                          <a:latin typeface="PT Serif"/>
                          <a:ea typeface="PT Serif"/>
                          <a:cs typeface="PT Serif"/>
                          <a:sym typeface="PT Serif"/>
                          <a:hlinkClick r:id="rId6"/>
                        </a:rPr>
                        <a:t> MyVA opt-in designs / content</a:t>
                      </a:r>
                      <a:r>
                        <a:rPr lang="en-US" sz="1000" u="none" strike="noStrike" cap="none">
                          <a:solidFill>
                            <a:schemeClr val="dk2"/>
                          </a:solidFill>
                          <a:latin typeface="PT Serif"/>
                          <a:ea typeface="PT Serif"/>
                          <a:cs typeface="PT Serif"/>
                          <a:sym typeface="PT Serif"/>
                        </a:rPr>
                        <a:t>)  for review by OGC.  Coordinated through HEC (Tarsha). </a:t>
                      </a:r>
                      <a:endParaRPr sz="1000" u="none" strike="noStrike" cap="none">
                        <a:solidFill>
                          <a:schemeClr val="dk2"/>
                        </a:solidFill>
                        <a:latin typeface="PT Serif"/>
                        <a:ea typeface="PT Serif"/>
                        <a:cs typeface="PT Serif"/>
                        <a:sym typeface="PT Serif"/>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endParaRPr sz="1000" u="none" strike="noStrike" cap="none">
                        <a:solidFill>
                          <a:schemeClr val="dk2"/>
                        </a:solidFill>
                        <a:latin typeface="PT Serif"/>
                        <a:ea typeface="PT Serif"/>
                        <a:cs typeface="PT Serif"/>
                        <a:sym typeface="PT Serif"/>
                      </a:endParaRPr>
                    </a:p>
                  </a:txBody>
                  <a:tcPr marL="24375"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200"/>
                        <a:buFont typeface="Arial"/>
                        <a:buNone/>
                      </a:pPr>
                      <a:endParaRPr sz="1000" u="none" strike="noStrike" cap="none">
                        <a:solidFill>
                          <a:schemeClr val="dk2"/>
                        </a:solidFill>
                        <a:latin typeface="PT Serif"/>
                        <a:ea typeface="PT Serif"/>
                        <a:cs typeface="PT Serif"/>
                        <a:sym typeface="PT Serif"/>
                      </a:endParaRPr>
                    </a:p>
                  </a:txBody>
                  <a:tcPr marL="24375"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a:t>
                      </a:r>
                      <a:r>
                        <a:rPr lang="en-US" sz="1000" u="none" strike="noStrike" cap="none">
                          <a:solidFill>
                            <a:srgbClr val="980000"/>
                          </a:solidFill>
                          <a:latin typeface="PT Serif"/>
                          <a:ea typeface="PT Serif"/>
                          <a:cs typeface="PT Serif"/>
                          <a:sym typeface="PT Serif"/>
                        </a:rPr>
                        <a:t>Opt-in launch blocking dependency</a:t>
                      </a:r>
                      <a:r>
                        <a:rPr lang="en-US" sz="1000" u="none" strike="noStrike" cap="none">
                          <a:solidFill>
                            <a:schemeClr val="dk2"/>
                          </a:solidFill>
                          <a:latin typeface="PT Serif"/>
                          <a:ea typeface="PT Serif"/>
                          <a:cs typeface="PT Serif"/>
                          <a:sym typeface="PT Serif"/>
                        </a:rPr>
                        <a:t>] </a:t>
                      </a:r>
                      <a:r>
                        <a:rPr lang="en-US" sz="900" u="none" strike="noStrike" cap="none">
                          <a:solidFill>
                            <a:srgbClr val="1D1C1D"/>
                          </a:solidFill>
                          <a:highlight>
                            <a:srgbClr val="F8F8F8"/>
                          </a:highlight>
                          <a:latin typeface="PT Serif"/>
                          <a:ea typeface="PT Serif"/>
                          <a:cs typeface="PT Serif"/>
                          <a:sym typeface="PT Serif"/>
                        </a:rPr>
                        <a:t>Raun, Eric L. (OGC) &lt;</a:t>
                      </a:r>
                      <a:r>
                        <a:rPr lang="en-US" sz="900" u="none" strike="noStrike" cap="none">
                          <a:highlight>
                            <a:srgbClr val="F8F8F8"/>
                          </a:highlight>
                          <a:latin typeface="PT Serif"/>
                          <a:ea typeface="PT Serif"/>
                          <a:cs typeface="PT Serif"/>
                          <a:sym typeface="PT Serif"/>
                        </a:rPr>
                        <a:t>Eric.Raun@va.gov</a:t>
                      </a:r>
                      <a:r>
                        <a:rPr lang="en-US" sz="900" u="none" strike="noStrike" cap="none">
                          <a:solidFill>
                            <a:srgbClr val="1D1C1D"/>
                          </a:solidFill>
                          <a:highlight>
                            <a:srgbClr val="F8F8F8"/>
                          </a:highlight>
                          <a:latin typeface="PT Serif"/>
                          <a:ea typeface="PT Serif"/>
                          <a:cs typeface="PT Serif"/>
                          <a:sym typeface="PT Serif"/>
                        </a:rPr>
                        <a:t>&gt;   Case# GCL 158655 Lawyer POC who  reviewed MVP </a:t>
                      </a:r>
                      <a:r>
                        <a:rPr lang="en-US" sz="900" u="none" strike="noStrike" cap="none">
                          <a:highlight>
                            <a:srgbClr val="F8F8F8"/>
                          </a:highlight>
                          <a:latin typeface="PT Serif"/>
                          <a:ea typeface="PT Serif"/>
                          <a:cs typeface="PT Serif"/>
                          <a:sym typeface="PT Serif"/>
                        </a:rPr>
                        <a:t>OGCHealthCareLawGroupAttorneys@va.gov</a:t>
                      </a:r>
                      <a:endParaRPr sz="900" u="none" strike="noStrike" cap="none">
                        <a:highlight>
                          <a:srgbClr val="F8F8F8"/>
                        </a:highlight>
                        <a:latin typeface="PT Serif"/>
                        <a:ea typeface="PT Serif"/>
                        <a:cs typeface="PT Serif"/>
                        <a:sym typeface="PT Serif"/>
                      </a:endParaRPr>
                    </a:p>
                    <a:p>
                      <a:pPr marL="0" marR="0" lvl="0" indent="0" algn="l" rtl="0">
                        <a:lnSpc>
                          <a:spcPct val="100000"/>
                        </a:lnSpc>
                        <a:spcBef>
                          <a:spcPts val="0"/>
                        </a:spcBef>
                        <a:spcAft>
                          <a:spcPts val="0"/>
                        </a:spcAft>
                        <a:buClr>
                          <a:srgbClr val="000000"/>
                        </a:buClr>
                        <a:buSzPts val="1000"/>
                        <a:buFont typeface="Arial"/>
                        <a:buNone/>
                      </a:pPr>
                      <a:r>
                        <a:rPr lang="en-US" sz="900" u="none" strike="noStrike" cap="none">
                          <a:solidFill>
                            <a:srgbClr val="1D1C1D"/>
                          </a:solidFill>
                          <a:highlight>
                            <a:srgbClr val="F8F8F8"/>
                          </a:highlight>
                          <a:latin typeface="PT Serif"/>
                          <a:ea typeface="PT Serif"/>
                          <a:cs typeface="PT Serif"/>
                          <a:sym typeface="PT Serif"/>
                        </a:rPr>
                        <a:t>General legal assistance email request line</a:t>
                      </a:r>
                      <a:endParaRPr sz="900" u="none" strike="noStrike" cap="none">
                        <a:solidFill>
                          <a:schemeClr val="dk2"/>
                        </a:solidFill>
                        <a:latin typeface="PT Serif"/>
                        <a:ea typeface="PT Serif"/>
                        <a:cs typeface="PT Serif"/>
                        <a:sym typeface="PT Serif"/>
                      </a:endParaRPr>
                    </a:p>
                  </a:txBody>
                  <a:tcPr marL="91450"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extLst>
                  <a:ext uri="{0D108BD9-81ED-4DB2-BD59-A6C34878D82A}">
                    <a16:rowId xmlns:a16="http://schemas.microsoft.com/office/drawing/2014/main" val="10003"/>
                  </a:ext>
                </a:extLst>
              </a:tr>
              <a:tr h="0">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Wayfinding</a:t>
                      </a:r>
                      <a:endParaRPr sz="1000" u="none" strike="noStrike" cap="none">
                        <a:solidFill>
                          <a:schemeClr val="dk2"/>
                        </a:solidFill>
                        <a:latin typeface="PT Serif"/>
                        <a:ea typeface="PT Serif"/>
                        <a:cs typeface="PT Serif"/>
                        <a:sym typeface="PT Serif"/>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Health Apps</a:t>
                      </a:r>
                      <a:endParaRPr sz="1400" u="none" strike="noStrike" cap="none"/>
                    </a:p>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Sitewide</a:t>
                      </a:r>
                      <a:endParaRPr sz="1000" u="none" strike="noStrike" cap="none">
                        <a:solidFill>
                          <a:schemeClr val="dk2"/>
                        </a:solidFill>
                        <a:latin typeface="PT Serif"/>
                        <a:ea typeface="PT Serif"/>
                        <a:cs typeface="PT Serif"/>
                        <a:sym typeface="PT Serif"/>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Submit intake ticket with sitewide with </a:t>
                      </a:r>
                      <a:r>
                        <a:rPr lang="en-US" sz="1000" u="sng" strike="noStrike" cap="none">
                          <a:solidFill>
                            <a:schemeClr val="hlink"/>
                          </a:solidFill>
                          <a:latin typeface="PT Serif"/>
                          <a:ea typeface="PT Serif"/>
                          <a:cs typeface="PT Serif"/>
                          <a:sym typeface="PT Serif"/>
                          <a:hlinkClick r:id="rId7"/>
                        </a:rPr>
                        <a:t>IA document</a:t>
                      </a:r>
                      <a:r>
                        <a:rPr lang="en-US" sz="1000" u="none" strike="noStrike" cap="none">
                          <a:solidFill>
                            <a:schemeClr val="dk2"/>
                          </a:solidFill>
                          <a:latin typeface="PT Serif"/>
                          <a:ea typeface="PT Serif"/>
                          <a:cs typeface="PT Serif"/>
                          <a:sym typeface="PT Serif"/>
                        </a:rPr>
                        <a:t>, </a:t>
                      </a:r>
                      <a:r>
                        <a:rPr lang="en-US" sz="1000" u="sng" strike="noStrike" cap="none">
                          <a:solidFill>
                            <a:schemeClr val="hlink"/>
                          </a:solidFill>
                          <a:latin typeface="PT Serif"/>
                          <a:ea typeface="PT Serif"/>
                          <a:cs typeface="PT Serif"/>
                          <a:sym typeface="PT Serif"/>
                          <a:hlinkClick r:id="rId8"/>
                        </a:rPr>
                        <a:t>user path</a:t>
                      </a:r>
                      <a:r>
                        <a:rPr lang="en-US" sz="1000" u="none" strike="noStrike" cap="none">
                          <a:solidFill>
                            <a:schemeClr val="dk2"/>
                          </a:solidFill>
                          <a:latin typeface="PT Serif"/>
                          <a:ea typeface="PT Serif"/>
                          <a:cs typeface="PT Serif"/>
                          <a:sym typeface="PT Serif"/>
                        </a:rPr>
                        <a:t>, and </a:t>
                      </a:r>
                      <a:r>
                        <a:rPr lang="en-US" sz="1000" u="sng" strike="noStrike" cap="none">
                          <a:solidFill>
                            <a:schemeClr val="hlink"/>
                          </a:solidFill>
                          <a:latin typeface="PT Serif"/>
                          <a:ea typeface="PT Serif"/>
                          <a:cs typeface="PT Serif"/>
                          <a:sym typeface="PT Serif"/>
                          <a:hlinkClick r:id="rId9"/>
                        </a:rPr>
                        <a:t>crosslinks to wayfinding </a:t>
                      </a:r>
                      <a:r>
                        <a:rPr lang="en-US" sz="1000" u="none" strike="noStrike" cap="none">
                          <a:solidFill>
                            <a:schemeClr val="dk2"/>
                          </a:solidFill>
                          <a:latin typeface="PT Serif"/>
                          <a:ea typeface="PT Serif"/>
                          <a:cs typeface="PT Serif"/>
                          <a:sym typeface="PT Serif"/>
                        </a:rPr>
                        <a:t>to create wayfinding to 1095-B page. Takes 1-2 Sprints.</a:t>
                      </a:r>
                      <a:endParaRPr sz="1000" u="none" strike="noStrike" cap="none">
                        <a:solidFill>
                          <a:schemeClr val="dk2"/>
                        </a:solidFill>
                        <a:latin typeface="PT Serif"/>
                        <a:ea typeface="PT Serif"/>
                        <a:cs typeface="PT Serif"/>
                        <a:sym typeface="PT Serif"/>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endParaRPr sz="1000" u="none" strike="noStrike" cap="none">
                        <a:solidFill>
                          <a:schemeClr val="dk2"/>
                        </a:solidFill>
                        <a:latin typeface="PT Serif"/>
                        <a:ea typeface="PT Serif"/>
                        <a:cs typeface="PT Serif"/>
                        <a:sym typeface="PT Serif"/>
                      </a:endParaRPr>
                    </a:p>
                  </a:txBody>
                  <a:tcPr marL="24375"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200"/>
                        <a:buFont typeface="Arial"/>
                        <a:buNone/>
                      </a:pPr>
                      <a:endParaRPr sz="1000" u="none" strike="noStrike" cap="none">
                        <a:solidFill>
                          <a:schemeClr val="dk2"/>
                        </a:solidFill>
                        <a:latin typeface="PT Serif"/>
                        <a:ea typeface="PT Serif"/>
                        <a:cs typeface="PT Serif"/>
                        <a:sym typeface="PT Serif"/>
                      </a:endParaRPr>
                    </a:p>
                  </a:txBody>
                  <a:tcPr marL="24375"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endParaRPr sz="1000" u="none" strike="noStrike" cap="none">
                        <a:solidFill>
                          <a:schemeClr val="dk2"/>
                        </a:solidFill>
                        <a:latin typeface="PT Serif"/>
                        <a:ea typeface="PT Serif"/>
                        <a:cs typeface="PT Serif"/>
                        <a:sym typeface="PT Serif"/>
                      </a:endParaRPr>
                    </a:p>
                  </a:txBody>
                  <a:tcPr marL="91450"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extLst>
                  <a:ext uri="{0D108BD9-81ED-4DB2-BD59-A6C34878D82A}">
                    <a16:rowId xmlns:a16="http://schemas.microsoft.com/office/drawing/2014/main" val="10004"/>
                  </a:ext>
                </a:extLst>
              </a:tr>
              <a:tr h="0">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Build 1095-B paperless preference on Veterans VA.gov profile page</a:t>
                      </a:r>
                      <a:endParaRPr sz="1000" u="none" strike="noStrike" cap="none">
                        <a:solidFill>
                          <a:schemeClr val="dk2"/>
                        </a:solidFill>
                        <a:latin typeface="PT Serif"/>
                        <a:ea typeface="PT Serif"/>
                        <a:cs typeface="PT Serif"/>
                        <a:sym typeface="PT Serif"/>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latin typeface="PT Serif"/>
                          <a:ea typeface="PT Serif"/>
                          <a:cs typeface="PT Serif"/>
                          <a:sym typeface="PT Serif"/>
                        </a:rPr>
                        <a:t>MyVA</a:t>
                      </a:r>
                      <a:endParaRPr sz="1000" u="none" strike="noStrike" cap="none">
                        <a:latin typeface="PT Serif"/>
                        <a:ea typeface="PT Serif"/>
                        <a:cs typeface="PT Serif"/>
                        <a:sym typeface="PT Serif"/>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PT Serif"/>
                          <a:ea typeface="PT Serif"/>
                          <a:cs typeface="PT Serif"/>
                          <a:sym typeface="PT Serif"/>
                        </a:rPr>
                        <a:t>On the MyVA Veteran Profile preferences page, the user can opt-in to receive the 1095-B form digitally. This will start the data flow to stop the physical form from being mailed out to the user during tax season. </a:t>
                      </a:r>
                      <a:endParaRPr sz="1000" b="0" u="none" strike="noStrike" cap="none">
                        <a:latin typeface="PT Serif"/>
                        <a:ea typeface="PT Serif"/>
                        <a:cs typeface="PT Serif"/>
                        <a:sym typeface="PT Serif"/>
                      </a:endParaRPr>
                    </a:p>
                    <a:p>
                      <a:pPr marL="171450" marR="0" lvl="0" indent="-171450" algn="l" rtl="0">
                        <a:lnSpc>
                          <a:spcPct val="100000"/>
                        </a:lnSpc>
                        <a:spcBef>
                          <a:spcPts val="0"/>
                        </a:spcBef>
                        <a:spcAft>
                          <a:spcPts val="0"/>
                        </a:spcAft>
                        <a:buClr>
                          <a:srgbClr val="0070C0"/>
                        </a:buClr>
                        <a:buSzPts val="750"/>
                        <a:buFont typeface="Noto Sans Symbols"/>
                        <a:buChar char="▪"/>
                      </a:pPr>
                      <a:r>
                        <a:rPr lang="en-US" sz="1000" b="0" i="0" u="none" strike="noStrike" cap="none">
                          <a:solidFill>
                            <a:srgbClr val="000000"/>
                          </a:solidFill>
                          <a:latin typeface="PT Serif"/>
                          <a:ea typeface="PT Serif"/>
                          <a:cs typeface="PT Serif"/>
                          <a:sym typeface="PT Serif"/>
                        </a:rPr>
                        <a:t>It’ll take about 8 sprints to do this work (3.5 months)</a:t>
                      </a:r>
                      <a:endParaRPr sz="1400" u="none" strike="noStrike" cap="none"/>
                    </a:p>
                    <a:p>
                      <a:pPr marL="171450" marR="0" lvl="0" indent="-171450" algn="l" rtl="0">
                        <a:lnSpc>
                          <a:spcPct val="100000"/>
                        </a:lnSpc>
                        <a:spcBef>
                          <a:spcPts val="0"/>
                        </a:spcBef>
                        <a:spcAft>
                          <a:spcPts val="0"/>
                        </a:spcAft>
                        <a:buClr>
                          <a:srgbClr val="0070C0"/>
                        </a:buClr>
                        <a:buSzPts val="750"/>
                        <a:buFont typeface="Noto Sans Symbols"/>
                        <a:buChar char="▪"/>
                      </a:pPr>
                      <a:r>
                        <a:rPr lang="en-US" sz="1000" b="0" i="0" u="none" strike="noStrike" cap="none">
                          <a:solidFill>
                            <a:srgbClr val="000000"/>
                          </a:solidFill>
                          <a:latin typeface="PT Serif"/>
                          <a:ea typeface="PT Serif"/>
                          <a:cs typeface="PT Serif"/>
                          <a:sym typeface="PT Serif"/>
                        </a:rPr>
                        <a:t>The team started 8/2/2022</a:t>
                      </a:r>
                      <a:endParaRPr sz="1000" u="none" strike="noStrike" cap="none">
                        <a:solidFill>
                          <a:schemeClr val="dk2"/>
                        </a:solidFill>
                        <a:latin typeface="PT Serif"/>
                        <a:ea typeface="PT Serif"/>
                        <a:cs typeface="PT Serif"/>
                        <a:sym typeface="PT Serif"/>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endParaRPr sz="1000" u="none" strike="noStrike" cap="none">
                        <a:solidFill>
                          <a:schemeClr val="dk2"/>
                        </a:solidFill>
                        <a:latin typeface="PT Serif"/>
                        <a:ea typeface="PT Serif"/>
                        <a:cs typeface="PT Serif"/>
                        <a:sym typeface="PT Serif"/>
                      </a:endParaRPr>
                    </a:p>
                  </a:txBody>
                  <a:tcPr marL="24375"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200"/>
                        <a:buFont typeface="Arial"/>
                        <a:buNone/>
                      </a:pPr>
                      <a:endParaRPr sz="1000" u="none" strike="noStrike" cap="none">
                        <a:solidFill>
                          <a:schemeClr val="dk2"/>
                        </a:solidFill>
                        <a:latin typeface="PT Serif"/>
                        <a:ea typeface="PT Serif"/>
                        <a:cs typeface="PT Serif"/>
                        <a:sym typeface="PT Serif"/>
                      </a:endParaRPr>
                    </a:p>
                  </a:txBody>
                  <a:tcPr marL="24375"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MyVA Veteran </a:t>
                      </a:r>
                      <a:r>
                        <a:rPr lang="en-US" sz="1000" u="sng" strike="noStrike" cap="none">
                          <a:solidFill>
                            <a:schemeClr val="hlink"/>
                          </a:solidFill>
                          <a:latin typeface="PT Serif"/>
                          <a:ea typeface="PT Serif"/>
                          <a:cs typeface="PT Serif"/>
                          <a:sym typeface="PT Serif"/>
                          <a:hlinkClick r:id="rId6"/>
                        </a:rPr>
                        <a:t>profile opt-in designs</a:t>
                      </a:r>
                      <a:r>
                        <a:rPr lang="en-US" sz="1000" u="none" strike="noStrike" cap="none">
                          <a:solidFill>
                            <a:schemeClr val="dk2"/>
                          </a:solidFill>
                          <a:latin typeface="PT Serif"/>
                          <a:ea typeface="PT Serif"/>
                          <a:cs typeface="PT Serif"/>
                          <a:sym typeface="PT Serif"/>
                        </a:rPr>
                        <a:t> complete 16-Aug-22. Additional work placed on hold by VA-PO 18-AUG-22</a:t>
                      </a:r>
                      <a:endParaRPr sz="1000" u="none" strike="noStrike" cap="none">
                        <a:solidFill>
                          <a:schemeClr val="dk2"/>
                        </a:solidFill>
                        <a:latin typeface="PT Serif"/>
                        <a:ea typeface="PT Serif"/>
                        <a:cs typeface="PT Serif"/>
                        <a:sym typeface="PT Serif"/>
                      </a:endParaRPr>
                    </a:p>
                  </a:txBody>
                  <a:tcPr marL="91450"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extLst>
                  <a:ext uri="{0D108BD9-81ED-4DB2-BD59-A6C34878D82A}">
                    <a16:rowId xmlns:a16="http://schemas.microsoft.com/office/drawing/2014/main" val="10005"/>
                  </a:ext>
                </a:extLst>
              </a:tr>
              <a:tr h="0">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Storage of Veteran preferences for audit trail</a:t>
                      </a:r>
                      <a:endParaRPr sz="1000" u="none" strike="noStrike" cap="none">
                        <a:solidFill>
                          <a:schemeClr val="dk2"/>
                        </a:solidFill>
                        <a:latin typeface="PT Serif"/>
                        <a:ea typeface="PT Serif"/>
                        <a:cs typeface="PT Serif"/>
                        <a:sym typeface="PT Serif"/>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latin typeface="PT Serif"/>
                          <a:ea typeface="PT Serif"/>
                          <a:cs typeface="PT Serif"/>
                          <a:sym typeface="PT Serif"/>
                        </a:rPr>
                        <a:t>VA Profile/ MyVA</a:t>
                      </a:r>
                      <a:endParaRPr sz="1000" u="none" strike="noStrike" cap="none">
                        <a:latin typeface="PT Serif"/>
                        <a:ea typeface="PT Serif"/>
                        <a:cs typeface="PT Serif"/>
                        <a:sym typeface="PT Serif"/>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PT Serif"/>
                          <a:ea typeface="PT Serif"/>
                          <a:cs typeface="PT Serif"/>
                          <a:sym typeface="PT Serif"/>
                        </a:rPr>
                        <a:t>This preference is consumed and stored. We’ll also need an audit trail for when the preference is changed, in case VA gets audited by the IRS. Work in coord. w/ MyVA.</a:t>
                      </a:r>
                      <a:endParaRPr sz="1000" u="none" strike="noStrike" cap="none">
                        <a:solidFill>
                          <a:schemeClr val="dk2"/>
                        </a:solidFill>
                        <a:latin typeface="PT Serif"/>
                        <a:ea typeface="PT Serif"/>
                        <a:cs typeface="PT Serif"/>
                        <a:sym typeface="PT Serif"/>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endParaRPr sz="1000" u="none" strike="noStrike" cap="none">
                        <a:solidFill>
                          <a:schemeClr val="dk2"/>
                        </a:solidFill>
                        <a:latin typeface="PT Serif"/>
                        <a:ea typeface="PT Serif"/>
                        <a:cs typeface="PT Serif"/>
                        <a:sym typeface="PT Serif"/>
                      </a:endParaRPr>
                    </a:p>
                  </a:txBody>
                  <a:tcPr marL="24375"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200"/>
                        <a:buFont typeface="Arial"/>
                        <a:buNone/>
                      </a:pPr>
                      <a:endParaRPr sz="1000" u="none" strike="noStrike" cap="none">
                        <a:solidFill>
                          <a:schemeClr val="dk2"/>
                        </a:solidFill>
                        <a:latin typeface="PT Serif"/>
                        <a:ea typeface="PT Serif"/>
                        <a:cs typeface="PT Serif"/>
                        <a:sym typeface="PT Serif"/>
                      </a:endParaRPr>
                    </a:p>
                  </a:txBody>
                  <a:tcPr marL="24375"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endParaRPr sz="1000" u="none" strike="noStrike" cap="none">
                        <a:solidFill>
                          <a:schemeClr val="dk2"/>
                        </a:solidFill>
                        <a:latin typeface="PT Serif"/>
                        <a:ea typeface="PT Serif"/>
                        <a:cs typeface="PT Serif"/>
                        <a:sym typeface="PT Serif"/>
                      </a:endParaRPr>
                    </a:p>
                  </a:txBody>
                  <a:tcPr marL="91450"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sp>
        <p:nvSpPr>
          <p:cNvPr id="747" name="Google Shape;747;p45"/>
          <p:cNvSpPr txBox="1">
            <a:spLocks noGrp="1"/>
          </p:cNvSpPr>
          <p:nvPr>
            <p:ph type="sldNum" idx="12"/>
          </p:nvPr>
        </p:nvSpPr>
        <p:spPr>
          <a:xfrm>
            <a:off x="11474969" y="6363970"/>
            <a:ext cx="406052"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latin typeface="Source Sans Pro"/>
                <a:ea typeface="Source Sans Pro"/>
                <a:cs typeface="Source Sans Pro"/>
                <a:sym typeface="Source Sans Pro"/>
              </a:rPr>
              <a:t>22</a:t>
            </a:fld>
            <a:endParaRPr>
              <a:latin typeface="Source Sans Pro"/>
              <a:ea typeface="Source Sans Pro"/>
              <a:cs typeface="Source Sans Pro"/>
              <a:sym typeface="Source Sans Pro"/>
            </a:endParaRPr>
          </a:p>
        </p:txBody>
      </p:sp>
      <p:sp>
        <p:nvSpPr>
          <p:cNvPr id="748" name="Google Shape;748;p45"/>
          <p:cNvSpPr txBox="1"/>
          <p:nvPr/>
        </p:nvSpPr>
        <p:spPr>
          <a:xfrm>
            <a:off x="10140593" y="6408650"/>
            <a:ext cx="1500232" cy="276959"/>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200"/>
              <a:buFont typeface="Arial"/>
              <a:buNone/>
            </a:pPr>
            <a:r>
              <a:rPr lang="en-US" sz="1200" b="0" i="0" u="none" strike="noStrike" cap="none">
                <a:solidFill>
                  <a:srgbClr val="747C74"/>
                </a:solidFill>
                <a:latin typeface="Source Sans Pro"/>
                <a:ea typeface="Source Sans Pro"/>
                <a:cs typeface="Source Sans Pro"/>
                <a:sym typeface="Source Sans Pro"/>
              </a:rPr>
              <a:t>Next Steps</a:t>
            </a:r>
            <a:endParaRPr sz="1400" b="0" i="0" u="none" strike="noStrike" cap="none">
              <a:solidFill>
                <a:srgbClr val="000000"/>
              </a:solidFill>
              <a:latin typeface="Arial"/>
              <a:ea typeface="Arial"/>
              <a:cs typeface="Arial"/>
              <a:sym typeface="Arial"/>
            </a:endParaRPr>
          </a:p>
        </p:txBody>
      </p:sp>
      <p:sp>
        <p:nvSpPr>
          <p:cNvPr id="749" name="Google Shape;749;p45"/>
          <p:cNvSpPr/>
          <p:nvPr/>
        </p:nvSpPr>
        <p:spPr>
          <a:xfrm>
            <a:off x="9097950" y="148025"/>
            <a:ext cx="2673600" cy="10065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0" name="Google Shape;750;p45"/>
          <p:cNvSpPr/>
          <p:nvPr/>
        </p:nvSpPr>
        <p:spPr>
          <a:xfrm>
            <a:off x="9213951" y="230602"/>
            <a:ext cx="176700" cy="183300"/>
          </a:xfrm>
          <a:prstGeom prst="ellipse">
            <a:avLst/>
          </a:prstGeom>
          <a:solidFill>
            <a:srgbClr val="CC412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751" name="Google Shape;751;p45"/>
          <p:cNvSpPr/>
          <p:nvPr/>
        </p:nvSpPr>
        <p:spPr>
          <a:xfrm>
            <a:off x="9213951" y="459527"/>
            <a:ext cx="176700" cy="1833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752" name="Google Shape;752;p45"/>
          <p:cNvSpPr/>
          <p:nvPr/>
        </p:nvSpPr>
        <p:spPr>
          <a:xfrm>
            <a:off x="9213951" y="688440"/>
            <a:ext cx="176700" cy="183300"/>
          </a:xfrm>
          <a:prstGeom prst="ellipse">
            <a:avLst/>
          </a:prstGeom>
          <a:solidFill>
            <a:srgbClr val="00B05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753" name="Google Shape;753;p45"/>
          <p:cNvSpPr/>
          <p:nvPr/>
        </p:nvSpPr>
        <p:spPr>
          <a:xfrm>
            <a:off x="9213951" y="917377"/>
            <a:ext cx="176700" cy="183300"/>
          </a:xfrm>
          <a:prstGeom prst="ellipse">
            <a:avLst/>
          </a:prstGeom>
          <a:solidFill>
            <a:srgbClr val="CFE2F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754" name="Google Shape;754;p45"/>
          <p:cNvSpPr/>
          <p:nvPr/>
        </p:nvSpPr>
        <p:spPr>
          <a:xfrm>
            <a:off x="7746710" y="1672358"/>
            <a:ext cx="176700" cy="183300"/>
          </a:xfrm>
          <a:prstGeom prst="ellipse">
            <a:avLst/>
          </a:prstGeom>
          <a:solidFill>
            <a:srgbClr val="CFE2F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755" name="Google Shape;755;p45"/>
          <p:cNvSpPr/>
          <p:nvPr/>
        </p:nvSpPr>
        <p:spPr>
          <a:xfrm>
            <a:off x="7739265" y="2182056"/>
            <a:ext cx="176700" cy="183300"/>
          </a:xfrm>
          <a:prstGeom prst="ellipse">
            <a:avLst/>
          </a:prstGeom>
          <a:solidFill>
            <a:srgbClr val="CFE2F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756" name="Google Shape;756;p45"/>
          <p:cNvSpPr/>
          <p:nvPr/>
        </p:nvSpPr>
        <p:spPr>
          <a:xfrm>
            <a:off x="7739265" y="3344957"/>
            <a:ext cx="176700" cy="183300"/>
          </a:xfrm>
          <a:prstGeom prst="ellipse">
            <a:avLst/>
          </a:prstGeom>
          <a:solidFill>
            <a:srgbClr val="CFE2F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757" name="Google Shape;757;p45"/>
          <p:cNvSpPr/>
          <p:nvPr/>
        </p:nvSpPr>
        <p:spPr>
          <a:xfrm>
            <a:off x="7746710" y="5289650"/>
            <a:ext cx="176700" cy="183300"/>
          </a:xfrm>
          <a:prstGeom prst="ellipse">
            <a:avLst/>
          </a:prstGeom>
          <a:solidFill>
            <a:srgbClr val="CFE2F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758" name="Google Shape;758;p45"/>
          <p:cNvSpPr txBox="1"/>
          <p:nvPr/>
        </p:nvSpPr>
        <p:spPr>
          <a:xfrm>
            <a:off x="9502525" y="111930"/>
            <a:ext cx="2270400" cy="1046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chemeClr val="dk2"/>
                </a:solidFill>
                <a:latin typeface="PT Serif"/>
                <a:ea typeface="PT Serif"/>
                <a:cs typeface="PT Serif"/>
                <a:sym typeface="PT Serif"/>
              </a:rPr>
              <a:t>Delayed</a:t>
            </a:r>
            <a:endParaRPr sz="1400" b="0" i="0" u="none" strike="noStrike" cap="none">
              <a:solidFill>
                <a:schemeClr val="dk2"/>
              </a:solidFill>
              <a:latin typeface="PT Serif"/>
              <a:ea typeface="PT Serif"/>
              <a:cs typeface="PT Serif"/>
              <a:sym typeface="PT Serif"/>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chemeClr val="dk2"/>
                </a:solidFill>
                <a:latin typeface="PT Serif"/>
                <a:ea typeface="PT Serif"/>
                <a:cs typeface="PT Serif"/>
                <a:sym typeface="PT Serif"/>
              </a:rPr>
              <a:t>In progress</a:t>
            </a:r>
            <a:endParaRPr sz="1400" b="0" i="0" u="none" strike="noStrike" cap="none">
              <a:solidFill>
                <a:schemeClr val="dk2"/>
              </a:solidFill>
              <a:latin typeface="PT Serif"/>
              <a:ea typeface="PT Serif"/>
              <a:cs typeface="PT Serif"/>
              <a:sym typeface="PT Serif"/>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chemeClr val="dk2"/>
                </a:solidFill>
                <a:latin typeface="PT Serif"/>
                <a:ea typeface="PT Serif"/>
                <a:cs typeface="PT Serif"/>
                <a:sym typeface="PT Serif"/>
              </a:rPr>
              <a:t>Completed</a:t>
            </a:r>
            <a:endParaRPr sz="1400" b="0" i="0" u="none" strike="noStrike" cap="none">
              <a:solidFill>
                <a:schemeClr val="dk2"/>
              </a:solidFill>
              <a:latin typeface="PT Serif"/>
              <a:ea typeface="PT Serif"/>
              <a:cs typeface="PT Serif"/>
              <a:sym typeface="PT Serif"/>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chemeClr val="dk2"/>
                </a:solidFill>
                <a:latin typeface="PT Serif"/>
                <a:ea typeface="PT Serif"/>
                <a:cs typeface="PT Serif"/>
                <a:sym typeface="PT Serif"/>
              </a:rPr>
              <a:t>Not started</a:t>
            </a:r>
            <a:endParaRPr sz="1400" b="0" i="0" u="none" strike="noStrike" cap="none">
              <a:solidFill>
                <a:schemeClr val="dk2"/>
              </a:solidFill>
              <a:latin typeface="PT Serif"/>
              <a:ea typeface="PT Serif"/>
              <a:cs typeface="PT Serif"/>
              <a:sym typeface="PT Serif"/>
            </a:endParaRPr>
          </a:p>
        </p:txBody>
      </p:sp>
      <p:sp>
        <p:nvSpPr>
          <p:cNvPr id="759" name="Google Shape;759;p45"/>
          <p:cNvSpPr/>
          <p:nvPr/>
        </p:nvSpPr>
        <p:spPr>
          <a:xfrm>
            <a:off x="7739270" y="2763494"/>
            <a:ext cx="176700" cy="183300"/>
          </a:xfrm>
          <a:prstGeom prst="ellipse">
            <a:avLst/>
          </a:prstGeom>
          <a:solidFill>
            <a:srgbClr val="CFE2F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760" name="Google Shape;760;p45"/>
          <p:cNvSpPr/>
          <p:nvPr/>
        </p:nvSpPr>
        <p:spPr>
          <a:xfrm>
            <a:off x="7739285" y="4317307"/>
            <a:ext cx="176700" cy="1833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761" name="Google Shape;761;p45"/>
          <p:cNvSpPr txBox="1"/>
          <p:nvPr/>
        </p:nvSpPr>
        <p:spPr>
          <a:xfrm>
            <a:off x="419100" y="6408650"/>
            <a:ext cx="2723465" cy="276959"/>
          </a:xfrm>
          <a:prstGeom prst="rect">
            <a:avLst/>
          </a:prstGeom>
          <a:noFill/>
          <a:ln>
            <a:noFill/>
          </a:ln>
        </p:spPr>
        <p:txBody>
          <a:bodyPr spcFirstLastPara="1" wrap="square" lIns="0"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747C74"/>
                </a:solidFill>
                <a:latin typeface="Source Sans Pro"/>
                <a:ea typeface="Source Sans Pro"/>
                <a:cs typeface="Source Sans Pro"/>
                <a:sym typeface="Source Sans Pro"/>
              </a:rPr>
              <a:t>08-23 Sprint 9 Demo</a:t>
            </a:r>
            <a:endParaRPr sz="1800" b="0" i="0" u="none" strike="noStrike" cap="none">
              <a:solidFill>
                <a:srgbClr val="747C74"/>
              </a:solidFill>
              <a:latin typeface="Calibri"/>
              <a:ea typeface="Calibri"/>
              <a:cs typeface="Calibri"/>
              <a:sym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65"/>
        <p:cNvGrpSpPr/>
        <p:nvPr/>
      </p:nvGrpSpPr>
      <p:grpSpPr>
        <a:xfrm>
          <a:off x="0" y="0"/>
          <a:ext cx="0" cy="0"/>
          <a:chOff x="0" y="0"/>
          <a:chExt cx="0" cy="0"/>
        </a:xfrm>
      </p:grpSpPr>
      <p:sp>
        <p:nvSpPr>
          <p:cNvPr id="766" name="Google Shape;766;p56"/>
          <p:cNvSpPr txBox="1">
            <a:spLocks noGrp="1"/>
          </p:cNvSpPr>
          <p:nvPr>
            <p:ph type="title"/>
          </p:nvPr>
        </p:nvSpPr>
        <p:spPr>
          <a:xfrm>
            <a:off x="402336" y="713232"/>
            <a:ext cx="8057100" cy="13257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3600"/>
              <a:buFont typeface="PT Serif"/>
              <a:buNone/>
            </a:pPr>
            <a:r>
              <a:rPr lang="en-US" sz="2800"/>
              <a:t>Next steps for new team v2 (2 of 2)</a:t>
            </a:r>
            <a:endParaRPr sz="2800"/>
          </a:p>
        </p:txBody>
      </p:sp>
      <p:graphicFrame>
        <p:nvGraphicFramePr>
          <p:cNvPr id="767" name="Google Shape;767;p56"/>
          <p:cNvGraphicFramePr/>
          <p:nvPr/>
        </p:nvGraphicFramePr>
        <p:xfrm>
          <a:off x="411480" y="1097280"/>
          <a:ext cx="3000000" cy="3000000"/>
        </p:xfrm>
        <a:graphic>
          <a:graphicData uri="http://schemas.openxmlformats.org/drawingml/2006/table">
            <a:tbl>
              <a:tblPr>
                <a:noFill/>
                <a:tableStyleId>{67708BF3-6438-43B8-8AB5-0BD9B60E1F51}</a:tableStyleId>
              </a:tblPr>
              <a:tblGrid>
                <a:gridCol w="1467825">
                  <a:extLst>
                    <a:ext uri="{9D8B030D-6E8A-4147-A177-3AD203B41FA5}">
                      <a16:colId xmlns:a16="http://schemas.microsoft.com/office/drawing/2014/main" val="20000"/>
                    </a:ext>
                  </a:extLst>
                </a:gridCol>
                <a:gridCol w="1342225">
                  <a:extLst>
                    <a:ext uri="{9D8B030D-6E8A-4147-A177-3AD203B41FA5}">
                      <a16:colId xmlns:a16="http://schemas.microsoft.com/office/drawing/2014/main" val="20001"/>
                    </a:ext>
                  </a:extLst>
                </a:gridCol>
                <a:gridCol w="3523525">
                  <a:extLst>
                    <a:ext uri="{9D8B030D-6E8A-4147-A177-3AD203B41FA5}">
                      <a16:colId xmlns:a16="http://schemas.microsoft.com/office/drawing/2014/main" val="20002"/>
                    </a:ext>
                  </a:extLst>
                </a:gridCol>
                <a:gridCol w="859600">
                  <a:extLst>
                    <a:ext uri="{9D8B030D-6E8A-4147-A177-3AD203B41FA5}">
                      <a16:colId xmlns:a16="http://schemas.microsoft.com/office/drawing/2014/main" val="20003"/>
                    </a:ext>
                  </a:extLst>
                </a:gridCol>
                <a:gridCol w="617025">
                  <a:extLst>
                    <a:ext uri="{9D8B030D-6E8A-4147-A177-3AD203B41FA5}">
                      <a16:colId xmlns:a16="http://schemas.microsoft.com/office/drawing/2014/main" val="20004"/>
                    </a:ext>
                  </a:extLst>
                </a:gridCol>
                <a:gridCol w="3549800">
                  <a:extLst>
                    <a:ext uri="{9D8B030D-6E8A-4147-A177-3AD203B41FA5}">
                      <a16:colId xmlns:a16="http://schemas.microsoft.com/office/drawing/2014/main" val="20005"/>
                    </a:ext>
                  </a:extLst>
                </a:gridCol>
              </a:tblGrid>
              <a:tr h="401300">
                <a:tc>
                  <a:txBody>
                    <a:bodyPr/>
                    <a:lstStyle/>
                    <a:p>
                      <a:pPr marL="0" marR="0" lvl="0" indent="0" algn="l" rtl="0">
                        <a:lnSpc>
                          <a:spcPct val="114999"/>
                        </a:lnSpc>
                        <a:spcBef>
                          <a:spcPts val="0"/>
                        </a:spcBef>
                        <a:spcAft>
                          <a:spcPts val="0"/>
                        </a:spcAft>
                        <a:buClr>
                          <a:srgbClr val="000000"/>
                        </a:buClr>
                        <a:buSzPts val="1100"/>
                        <a:buFont typeface="Arial"/>
                        <a:buNone/>
                      </a:pPr>
                      <a:r>
                        <a:rPr lang="en-US" sz="1100" b="1" u="none" strike="noStrike" cap="none">
                          <a:solidFill>
                            <a:schemeClr val="accent1"/>
                          </a:solidFill>
                          <a:latin typeface="Source Sans Pro SemiBold"/>
                          <a:ea typeface="Source Sans Pro SemiBold"/>
                          <a:cs typeface="Source Sans Pro SemiBold"/>
                          <a:sym typeface="Source Sans Pro SemiBold"/>
                        </a:rPr>
                        <a:t>STEP</a:t>
                      </a:r>
                      <a:endParaRPr sz="1400" u="none" strike="noStrike" cap="none"/>
                    </a:p>
                  </a:txBody>
                  <a:tcPr marL="24375" marR="91450" marT="24375" marB="243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14999"/>
                        </a:lnSpc>
                        <a:spcBef>
                          <a:spcPts val="0"/>
                        </a:spcBef>
                        <a:spcAft>
                          <a:spcPts val="0"/>
                        </a:spcAft>
                        <a:buClr>
                          <a:srgbClr val="000000"/>
                        </a:buClr>
                        <a:buSzPts val="1100"/>
                        <a:buFont typeface="Arial"/>
                        <a:buNone/>
                      </a:pPr>
                      <a:r>
                        <a:rPr lang="en-US" sz="1100" b="1" i="0" u="none" strike="noStrike" cap="none">
                          <a:solidFill>
                            <a:schemeClr val="accent1"/>
                          </a:solidFill>
                          <a:latin typeface="Source Sans Pro SemiBold"/>
                          <a:ea typeface="Source Sans Pro SemiBold"/>
                          <a:cs typeface="Source Sans Pro SemiBold"/>
                          <a:sym typeface="Source Sans Pro SemiBold"/>
                        </a:rPr>
                        <a:t>OWNED BY </a:t>
                      </a:r>
                      <a:endParaRPr sz="1400" u="none" strike="noStrike" cap="none"/>
                    </a:p>
                  </a:txBody>
                  <a:tcPr marL="24375" marR="24375" marT="24375" marB="243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14999"/>
                        </a:lnSpc>
                        <a:spcBef>
                          <a:spcPts val="0"/>
                        </a:spcBef>
                        <a:spcAft>
                          <a:spcPts val="0"/>
                        </a:spcAft>
                        <a:buClr>
                          <a:srgbClr val="000000"/>
                        </a:buClr>
                        <a:buSzPts val="1100"/>
                        <a:buFont typeface="Arial"/>
                        <a:buNone/>
                      </a:pPr>
                      <a:r>
                        <a:rPr lang="en-US" sz="1100" b="1" i="0" u="none" strike="noStrike" cap="none">
                          <a:solidFill>
                            <a:schemeClr val="accent1"/>
                          </a:solidFill>
                          <a:latin typeface="Source Sans Pro SemiBold"/>
                          <a:ea typeface="Source Sans Pro SemiBold"/>
                          <a:cs typeface="Source Sans Pro SemiBold"/>
                          <a:sym typeface="Source Sans Pro SemiBold"/>
                        </a:rPr>
                        <a:t>ACTION NEEDED</a:t>
                      </a:r>
                      <a:endParaRPr sz="1100" b="1" i="0" u="none" strike="noStrike" cap="none">
                        <a:solidFill>
                          <a:schemeClr val="accent1"/>
                        </a:solidFill>
                        <a:latin typeface="Source Sans Pro SemiBold"/>
                        <a:ea typeface="Source Sans Pro SemiBold"/>
                        <a:cs typeface="Source Sans Pro SemiBold"/>
                        <a:sym typeface="Source Sans Pro SemiBold"/>
                      </a:endParaRPr>
                    </a:p>
                  </a:txBody>
                  <a:tcPr marL="24375" marR="24375" marT="24375" marB="243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r>
                        <a:rPr lang="en-US" sz="1100" b="1" i="0" u="none" strike="noStrike" cap="none">
                          <a:solidFill>
                            <a:schemeClr val="accent1"/>
                          </a:solidFill>
                          <a:latin typeface="Source Sans Pro SemiBold"/>
                          <a:ea typeface="Source Sans Pro SemiBold"/>
                          <a:cs typeface="Source Sans Pro SemiBold"/>
                          <a:sym typeface="Source Sans Pro SemiBold"/>
                        </a:rPr>
                        <a:t> COMPLETED</a:t>
                      </a:r>
                      <a:endParaRPr sz="1100" u="none" strike="noStrike" cap="none"/>
                    </a:p>
                  </a:txBody>
                  <a:tcPr marL="24375" marR="24375" marT="24375" marB="243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1100" b="1" i="0" u="none" strike="noStrike" cap="none">
                          <a:solidFill>
                            <a:schemeClr val="accent1"/>
                          </a:solidFill>
                          <a:latin typeface="Source Sans Pro SemiBold"/>
                          <a:ea typeface="Source Sans Pro SemiBold"/>
                          <a:cs typeface="Source Sans Pro SemiBold"/>
                          <a:sym typeface="Source Sans Pro SemiBold"/>
                        </a:rPr>
                        <a:t>STATUS</a:t>
                      </a:r>
                      <a:endParaRPr sz="1100" u="none" strike="noStrike" cap="none"/>
                    </a:p>
                  </a:txBody>
                  <a:tcPr marL="24375" marR="24375" marT="24375" marB="243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1100" b="1" i="0" u="none" strike="noStrike" cap="none">
                          <a:solidFill>
                            <a:schemeClr val="accent1"/>
                          </a:solidFill>
                          <a:latin typeface="Source Sans Pro SemiBold"/>
                          <a:ea typeface="Source Sans Pro SemiBold"/>
                          <a:cs typeface="Source Sans Pro SemiBold"/>
                          <a:sym typeface="Source Sans Pro SemiBold"/>
                        </a:rPr>
                        <a:t>NOTES</a:t>
                      </a:r>
                      <a:endParaRPr sz="1100" u="none" strike="noStrike" cap="none"/>
                    </a:p>
                  </a:txBody>
                  <a:tcPr marL="91450" marR="24375" marT="24375" marB="243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0">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Data push to ES</a:t>
                      </a:r>
                      <a:endParaRPr sz="1000" u="none" strike="noStrike" cap="none">
                        <a:solidFill>
                          <a:schemeClr val="dk2"/>
                        </a:solidFill>
                        <a:latin typeface="PT Serif"/>
                        <a:ea typeface="PT Serif"/>
                        <a:cs typeface="PT Serif"/>
                        <a:sym typeface="PT Serif"/>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VA Profile</a:t>
                      </a:r>
                      <a:endParaRPr sz="1000" u="none" strike="noStrike" cap="none">
                        <a:solidFill>
                          <a:schemeClr val="dk2"/>
                        </a:solidFill>
                        <a:latin typeface="PT Serif"/>
                        <a:ea typeface="PT Serif"/>
                        <a:cs typeface="PT Serif"/>
                        <a:sym typeface="PT Serif"/>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PT Serif"/>
                          <a:ea typeface="PT Serif"/>
                          <a:cs typeface="PT Serif"/>
                          <a:sym typeface="PT Serif"/>
                        </a:rPr>
                        <a:t>Interaction with enrollment services to synchronize the preference data. This will be implemented as a push notification fired on a per-veteran-per-profile change basis.</a:t>
                      </a:r>
                      <a:endParaRPr sz="1000" u="none" strike="noStrike" cap="none">
                        <a:solidFill>
                          <a:schemeClr val="dk2"/>
                        </a:solidFill>
                        <a:latin typeface="PT Serif"/>
                        <a:ea typeface="PT Serif"/>
                        <a:cs typeface="PT Serif"/>
                        <a:sym typeface="PT Serif"/>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endParaRPr sz="1000" u="none" strike="noStrike" cap="none">
                        <a:solidFill>
                          <a:schemeClr val="dk2"/>
                        </a:solidFill>
                        <a:latin typeface="PT Serif"/>
                        <a:ea typeface="PT Serif"/>
                        <a:cs typeface="PT Serif"/>
                        <a:sym typeface="PT Serif"/>
                      </a:endParaRPr>
                    </a:p>
                  </a:txBody>
                  <a:tcPr marL="24375"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200"/>
                        <a:buFont typeface="Arial"/>
                        <a:buNone/>
                      </a:pPr>
                      <a:endParaRPr sz="1000" u="none" strike="noStrike" cap="none">
                        <a:solidFill>
                          <a:schemeClr val="dk2"/>
                        </a:solidFill>
                        <a:latin typeface="PT Serif"/>
                        <a:ea typeface="PT Serif"/>
                        <a:cs typeface="PT Serif"/>
                        <a:sym typeface="PT Serif"/>
                      </a:endParaRPr>
                    </a:p>
                  </a:txBody>
                  <a:tcPr marL="24375"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endParaRPr sz="1000" u="none" strike="noStrike" cap="none">
                        <a:solidFill>
                          <a:schemeClr val="dk2"/>
                        </a:solidFill>
                        <a:latin typeface="PT Serif"/>
                        <a:ea typeface="PT Serif"/>
                        <a:cs typeface="PT Serif"/>
                        <a:sym typeface="PT Serif"/>
                      </a:endParaRPr>
                    </a:p>
                  </a:txBody>
                  <a:tcPr marL="91450"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rgbClr val="C7C7C7"/>
                      </a:solidFill>
                      <a:prstDash val="solid"/>
                      <a:round/>
                      <a:headEnd type="none" w="sm" len="sm"/>
                      <a:tailEnd type="none" w="sm" len="sm"/>
                    </a:lnB>
                  </a:tcPr>
                </a:tc>
                <a:extLst>
                  <a:ext uri="{0D108BD9-81ED-4DB2-BD59-A6C34878D82A}">
                    <a16:rowId xmlns:a16="http://schemas.microsoft.com/office/drawing/2014/main" val="10001"/>
                  </a:ext>
                </a:extLst>
              </a:tr>
              <a:tr h="0">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Data synch with VA Profile</a:t>
                      </a:r>
                      <a:endParaRPr sz="1000" u="none" strike="noStrike" cap="none">
                        <a:solidFill>
                          <a:schemeClr val="dk2"/>
                        </a:solidFill>
                        <a:latin typeface="PT Serif"/>
                        <a:ea typeface="PT Serif"/>
                        <a:cs typeface="PT Serif"/>
                        <a:sym typeface="PT Serif"/>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HEC- ES</a:t>
                      </a:r>
                      <a:endParaRPr sz="1000" u="none" strike="noStrike" cap="none">
                        <a:solidFill>
                          <a:schemeClr val="dk2"/>
                        </a:solidFill>
                        <a:latin typeface="PT Serif"/>
                        <a:ea typeface="PT Serif"/>
                        <a:cs typeface="PT Serif"/>
                        <a:sym typeface="PT Serif"/>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latin typeface="PT Serif"/>
                          <a:ea typeface="PT Serif"/>
                          <a:cs typeface="PT Serif"/>
                          <a:sym typeface="PT Serif"/>
                        </a:rPr>
                        <a:t>Change a field in the 1095-B print file, synchronizing the preference data. </a:t>
                      </a:r>
                      <a:r>
                        <a:rPr lang="en-US" sz="1000" u="sng" strike="noStrike" cap="none">
                          <a:solidFill>
                            <a:schemeClr val="hlink"/>
                          </a:solidFill>
                          <a:latin typeface="PT Serif"/>
                          <a:ea typeface="PT Serif"/>
                          <a:cs typeface="PT Serif"/>
                          <a:sym typeface="PT Serif"/>
                          <a:hlinkClick r:id="rId3"/>
                        </a:rPr>
                        <a:t>Business requirements </a:t>
                      </a:r>
                      <a:r>
                        <a:rPr lang="en-US" sz="1000" u="none" strike="noStrike" cap="none">
                          <a:latin typeface="PT Serif"/>
                          <a:ea typeface="PT Serif"/>
                          <a:cs typeface="PT Serif"/>
                          <a:sym typeface="PT Serif"/>
                        </a:rPr>
                        <a:t>submitted 8/11/22.  Requested delivery of work December 1, 2022.</a:t>
                      </a:r>
                      <a:endParaRPr sz="1000" u="none" strike="noStrike" cap="none">
                        <a:latin typeface="PT Serif"/>
                        <a:ea typeface="PT Serif"/>
                        <a:cs typeface="PT Serif"/>
                        <a:sym typeface="PT Serif"/>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endParaRPr sz="1000" u="none" strike="noStrike" cap="none">
                        <a:solidFill>
                          <a:schemeClr val="dk2"/>
                        </a:solidFill>
                        <a:latin typeface="PT Serif"/>
                        <a:ea typeface="PT Serif"/>
                        <a:cs typeface="PT Serif"/>
                        <a:sym typeface="PT Serif"/>
                      </a:endParaRPr>
                    </a:p>
                  </a:txBody>
                  <a:tcPr marL="24375"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200"/>
                        <a:buFont typeface="Arial"/>
                        <a:buNone/>
                      </a:pPr>
                      <a:endParaRPr sz="1000" u="none" strike="noStrike" cap="none">
                        <a:solidFill>
                          <a:schemeClr val="dk2"/>
                        </a:solidFill>
                        <a:latin typeface="PT Serif"/>
                        <a:ea typeface="PT Serif"/>
                        <a:cs typeface="PT Serif"/>
                        <a:sym typeface="PT Serif"/>
                      </a:endParaRPr>
                    </a:p>
                  </a:txBody>
                  <a:tcPr marL="24375"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HEC ES work deprioritized to Mar 2023</a:t>
                      </a:r>
                      <a:endParaRPr sz="1000" u="none" strike="noStrike" cap="none">
                        <a:solidFill>
                          <a:schemeClr val="dk2"/>
                        </a:solidFill>
                        <a:latin typeface="PT Serif"/>
                        <a:ea typeface="PT Serif"/>
                        <a:cs typeface="PT Serif"/>
                        <a:sym typeface="PT Serif"/>
                      </a:endParaRPr>
                    </a:p>
                  </a:txBody>
                  <a:tcPr marL="91450"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extLst>
                  <a:ext uri="{0D108BD9-81ED-4DB2-BD59-A6C34878D82A}">
                    <a16:rowId xmlns:a16="http://schemas.microsoft.com/office/drawing/2014/main" val="10002"/>
                  </a:ext>
                </a:extLst>
              </a:tr>
              <a:tr h="0">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Link 1095-B page to Veterans profile </a:t>
                      </a:r>
                      <a:endParaRPr sz="1400" u="none" strike="noStrike" cap="none"/>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Health Apps</a:t>
                      </a:r>
                      <a:endParaRPr sz="1400" u="none" strike="noStrike" cap="none"/>
                    </a:p>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Sitewide</a:t>
                      </a:r>
                      <a:endParaRPr sz="1400" u="none" strike="noStrike" cap="none"/>
                    </a:p>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MyVA</a:t>
                      </a:r>
                      <a:endParaRPr sz="1000" u="none" strike="noStrike" cap="none">
                        <a:solidFill>
                          <a:schemeClr val="dk2"/>
                        </a:solidFill>
                        <a:latin typeface="PT Serif"/>
                        <a:ea typeface="PT Serif"/>
                        <a:cs typeface="PT Serif"/>
                        <a:sym typeface="PT Serif"/>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Submit intake ticket with sitewide to build onto 1095-B Drupal page the opt-in design element (alert link) since opt-in element is the same in unauth and auth environment.  </a:t>
                      </a:r>
                      <a:r>
                        <a:rPr lang="en-US" sz="1000" u="sng" strike="noStrike" cap="none">
                          <a:solidFill>
                            <a:schemeClr val="hlink"/>
                          </a:solidFill>
                          <a:latin typeface="PT Serif"/>
                          <a:ea typeface="PT Serif"/>
                          <a:cs typeface="PT Serif"/>
                          <a:sym typeface="PT Serif"/>
                          <a:hlinkClick r:id="rId4"/>
                        </a:rPr>
                        <a:t>opt-in designs </a:t>
                      </a:r>
                      <a:endParaRPr sz="1000" u="none" strike="noStrike" cap="none">
                        <a:solidFill>
                          <a:schemeClr val="dk2"/>
                        </a:solidFill>
                        <a:latin typeface="PT Serif"/>
                        <a:ea typeface="PT Serif"/>
                        <a:cs typeface="PT Serif"/>
                        <a:sym typeface="PT Serif"/>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endParaRPr sz="1000" u="none" strike="noStrike" cap="none">
                        <a:solidFill>
                          <a:schemeClr val="dk2"/>
                        </a:solidFill>
                        <a:latin typeface="PT Serif"/>
                        <a:ea typeface="PT Serif"/>
                        <a:cs typeface="PT Serif"/>
                        <a:sym typeface="PT Serif"/>
                      </a:endParaRPr>
                    </a:p>
                  </a:txBody>
                  <a:tcPr marL="24375"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200"/>
                        <a:buFont typeface="Arial"/>
                        <a:buNone/>
                      </a:pPr>
                      <a:endParaRPr sz="1000" u="none" strike="noStrike" cap="none">
                        <a:solidFill>
                          <a:schemeClr val="dk2"/>
                        </a:solidFill>
                        <a:latin typeface="PT Serif"/>
                        <a:ea typeface="PT Serif"/>
                        <a:cs typeface="PT Serif"/>
                        <a:sym typeface="PT Serif"/>
                      </a:endParaRPr>
                    </a:p>
                  </a:txBody>
                  <a:tcPr marL="24375"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endParaRPr sz="1000" u="none" strike="noStrike" cap="none">
                        <a:solidFill>
                          <a:schemeClr val="dk2"/>
                        </a:solidFill>
                        <a:latin typeface="PT Serif"/>
                        <a:ea typeface="PT Serif"/>
                        <a:cs typeface="PT Serif"/>
                        <a:sym typeface="PT Serif"/>
                      </a:endParaRPr>
                    </a:p>
                  </a:txBody>
                  <a:tcPr marL="91450"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extLst>
                  <a:ext uri="{0D108BD9-81ED-4DB2-BD59-A6C34878D82A}">
                    <a16:rowId xmlns:a16="http://schemas.microsoft.com/office/drawing/2014/main" val="10003"/>
                  </a:ext>
                </a:extLst>
              </a:tr>
              <a:tr h="0">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Communications plan</a:t>
                      </a:r>
                      <a:endParaRPr sz="1400" u="none" strike="noStrike" cap="none"/>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Health Apps</a:t>
                      </a:r>
                      <a:endParaRPr sz="1400" u="none" strike="noStrike" cap="none"/>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Build a communications plan for opt-in to advertise service, tax season notification for those who have opt-in.  </a:t>
                      </a:r>
                      <a:r>
                        <a:rPr lang="en-US" sz="1000" u="sng" strike="noStrike" cap="none">
                          <a:solidFill>
                            <a:schemeClr val="hlink"/>
                          </a:solidFill>
                          <a:latin typeface="PT Serif"/>
                          <a:ea typeface="PT Serif"/>
                          <a:cs typeface="PT Serif"/>
                          <a:sym typeface="PT Serif"/>
                          <a:hlinkClick r:id="rId5"/>
                        </a:rPr>
                        <a:t>Sample veteran communication</a:t>
                      </a:r>
                      <a:r>
                        <a:rPr lang="en-US" sz="1000" u="none" strike="noStrike" cap="none">
                          <a:solidFill>
                            <a:schemeClr val="dk2"/>
                          </a:solidFill>
                          <a:latin typeface="PT Serif"/>
                          <a:ea typeface="PT Serif"/>
                          <a:cs typeface="PT Serif"/>
                          <a:sym typeface="PT Serif"/>
                        </a:rPr>
                        <a:t> used by eBenefits. Draft notifications </a:t>
                      </a:r>
                      <a:r>
                        <a:rPr lang="en-US" sz="1000" u="sng" strike="noStrike" cap="none">
                          <a:solidFill>
                            <a:schemeClr val="hlink"/>
                          </a:solidFill>
                          <a:latin typeface="PT Serif"/>
                          <a:ea typeface="PT Serif"/>
                          <a:cs typeface="PT Serif"/>
                          <a:sym typeface="PT Serif"/>
                          <a:hlinkClick r:id="rId6"/>
                        </a:rPr>
                        <a:t>here</a:t>
                      </a:r>
                      <a:endParaRPr sz="1000" u="none" strike="noStrike" cap="none"/>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endParaRPr sz="1000" u="none" strike="noStrike" cap="none">
                        <a:solidFill>
                          <a:schemeClr val="dk2"/>
                        </a:solidFill>
                        <a:latin typeface="PT Serif"/>
                        <a:ea typeface="PT Serif"/>
                        <a:cs typeface="PT Serif"/>
                        <a:sym typeface="PT Serif"/>
                      </a:endParaRPr>
                    </a:p>
                  </a:txBody>
                  <a:tcPr marL="24375"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200"/>
                        <a:buFont typeface="Arial"/>
                        <a:buNone/>
                      </a:pPr>
                      <a:endParaRPr sz="1000" u="none" strike="noStrike" cap="none">
                        <a:solidFill>
                          <a:schemeClr val="dk2"/>
                        </a:solidFill>
                        <a:latin typeface="PT Serif"/>
                        <a:ea typeface="PT Serif"/>
                        <a:cs typeface="PT Serif"/>
                        <a:sym typeface="PT Serif"/>
                      </a:endParaRPr>
                    </a:p>
                  </a:txBody>
                  <a:tcPr marL="24375"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endParaRPr sz="1000" u="none" strike="noStrike" cap="none">
                        <a:solidFill>
                          <a:schemeClr val="dk2"/>
                        </a:solidFill>
                        <a:latin typeface="PT Serif"/>
                        <a:ea typeface="PT Serif"/>
                        <a:cs typeface="PT Serif"/>
                        <a:sym typeface="PT Serif"/>
                      </a:endParaRPr>
                    </a:p>
                  </a:txBody>
                  <a:tcPr marL="91450"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extLst>
                  <a:ext uri="{0D108BD9-81ED-4DB2-BD59-A6C34878D82A}">
                    <a16:rowId xmlns:a16="http://schemas.microsoft.com/office/drawing/2014/main" val="10004"/>
                  </a:ext>
                </a:extLst>
              </a:tr>
              <a:tr h="0">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Multi-year build</a:t>
                      </a:r>
                      <a:endParaRPr sz="1000" u="none" strike="noStrike" cap="none">
                        <a:solidFill>
                          <a:schemeClr val="dk2"/>
                        </a:solidFill>
                        <a:latin typeface="PT Serif"/>
                        <a:ea typeface="PT Serif"/>
                        <a:cs typeface="PT Serif"/>
                        <a:sym typeface="PT Serif"/>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Health Apps </a:t>
                      </a:r>
                      <a:endParaRPr sz="1000" u="none" strike="noStrike" cap="none">
                        <a:solidFill>
                          <a:schemeClr val="dk2"/>
                        </a:solidFill>
                        <a:latin typeface="PT Serif"/>
                        <a:ea typeface="PT Serif"/>
                        <a:cs typeface="PT Serif"/>
                        <a:sym typeface="PT Serif"/>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Tax forms are commonly available for multiple years due to audits and delayed filing, offering a multi-year retrieval service could be a future enhancement</a:t>
                      </a:r>
                      <a:endParaRPr sz="1400" u="none" strike="noStrike" cap="none"/>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endParaRPr sz="1000" u="none" strike="noStrike" cap="none">
                        <a:solidFill>
                          <a:schemeClr val="dk2"/>
                        </a:solidFill>
                        <a:latin typeface="PT Serif"/>
                        <a:ea typeface="PT Serif"/>
                        <a:cs typeface="PT Serif"/>
                        <a:sym typeface="PT Serif"/>
                      </a:endParaRPr>
                    </a:p>
                  </a:txBody>
                  <a:tcPr marL="24375"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200"/>
                        <a:buFont typeface="Arial"/>
                        <a:buNone/>
                      </a:pPr>
                      <a:endParaRPr sz="1000" u="none" strike="noStrike" cap="none">
                        <a:solidFill>
                          <a:schemeClr val="dk2"/>
                        </a:solidFill>
                        <a:latin typeface="PT Serif"/>
                        <a:ea typeface="PT Serif"/>
                        <a:cs typeface="PT Serif"/>
                        <a:sym typeface="PT Serif"/>
                      </a:endParaRPr>
                    </a:p>
                  </a:txBody>
                  <a:tcPr marL="24375"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endParaRPr sz="1000" u="none" strike="noStrike" cap="none">
                        <a:solidFill>
                          <a:schemeClr val="dk2"/>
                        </a:solidFill>
                        <a:latin typeface="PT Serif"/>
                        <a:ea typeface="PT Serif"/>
                        <a:cs typeface="PT Serif"/>
                        <a:sym typeface="PT Serif"/>
                      </a:endParaRPr>
                    </a:p>
                  </a:txBody>
                  <a:tcPr marL="91450"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extLst>
                  <a:ext uri="{0D108BD9-81ED-4DB2-BD59-A6C34878D82A}">
                    <a16:rowId xmlns:a16="http://schemas.microsoft.com/office/drawing/2014/main" val="10005"/>
                  </a:ext>
                </a:extLst>
              </a:tr>
              <a:tr h="0">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Removal of feature toggle code</a:t>
                      </a:r>
                      <a:endParaRPr sz="1000" u="none" strike="noStrike" cap="none">
                        <a:solidFill>
                          <a:schemeClr val="dk2"/>
                        </a:solidFill>
                        <a:latin typeface="PT Serif"/>
                        <a:ea typeface="PT Serif"/>
                        <a:cs typeface="PT Serif"/>
                        <a:sym typeface="PT Serif"/>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Health Apps</a:t>
                      </a:r>
                      <a:endParaRPr sz="1000" u="none" strike="noStrike" cap="none">
                        <a:solidFill>
                          <a:schemeClr val="dk2"/>
                        </a:solidFill>
                        <a:latin typeface="PT Serif"/>
                        <a:ea typeface="PT Serif"/>
                        <a:cs typeface="PT Serif"/>
                        <a:sym typeface="PT Serif"/>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PT Serif"/>
                          <a:ea typeface="PT Serif"/>
                          <a:cs typeface="PT Serif"/>
                          <a:sym typeface="PT Serif"/>
                        </a:rPr>
                        <a:t>Submit ticket to remove code for feature toggle on react widget after opt-in is built and functioning for 1 entire tax season</a:t>
                      </a:r>
                      <a:endParaRPr sz="1000" u="none" strike="noStrike" cap="none">
                        <a:solidFill>
                          <a:schemeClr val="dk2"/>
                        </a:solidFill>
                        <a:latin typeface="PT Serif"/>
                        <a:ea typeface="PT Serif"/>
                        <a:cs typeface="PT Serif"/>
                        <a:sym typeface="PT Serif"/>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endParaRPr sz="1000" u="none" strike="noStrike" cap="none">
                        <a:solidFill>
                          <a:schemeClr val="dk2"/>
                        </a:solidFill>
                        <a:latin typeface="PT Serif"/>
                        <a:ea typeface="PT Serif"/>
                        <a:cs typeface="PT Serif"/>
                        <a:sym typeface="PT Serif"/>
                      </a:endParaRPr>
                    </a:p>
                  </a:txBody>
                  <a:tcPr marL="24375"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200"/>
                        <a:buFont typeface="Arial"/>
                        <a:buNone/>
                      </a:pPr>
                      <a:endParaRPr sz="1000" u="none" strike="noStrike" cap="none">
                        <a:solidFill>
                          <a:schemeClr val="dk2"/>
                        </a:solidFill>
                        <a:latin typeface="PT Serif"/>
                        <a:ea typeface="PT Serif"/>
                        <a:cs typeface="PT Serif"/>
                        <a:sym typeface="PT Serif"/>
                      </a:endParaRPr>
                    </a:p>
                  </a:txBody>
                  <a:tcPr marL="24375"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endParaRPr sz="1000" u="none" strike="noStrike" cap="none">
                        <a:solidFill>
                          <a:schemeClr val="dk2"/>
                        </a:solidFill>
                        <a:latin typeface="PT Serif"/>
                        <a:ea typeface="PT Serif"/>
                        <a:cs typeface="PT Serif"/>
                        <a:sym typeface="PT Serif"/>
                      </a:endParaRPr>
                    </a:p>
                  </a:txBody>
                  <a:tcPr marL="91450"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sp>
        <p:nvSpPr>
          <p:cNvPr id="768" name="Google Shape;768;p56"/>
          <p:cNvSpPr txBox="1">
            <a:spLocks noGrp="1"/>
          </p:cNvSpPr>
          <p:nvPr>
            <p:ph type="sldNum" idx="12"/>
          </p:nvPr>
        </p:nvSpPr>
        <p:spPr>
          <a:xfrm>
            <a:off x="11474969" y="6363970"/>
            <a:ext cx="406052"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latin typeface="Source Sans Pro"/>
                <a:ea typeface="Source Sans Pro"/>
                <a:cs typeface="Source Sans Pro"/>
                <a:sym typeface="Source Sans Pro"/>
              </a:rPr>
              <a:t>23</a:t>
            </a:fld>
            <a:endParaRPr>
              <a:latin typeface="Source Sans Pro"/>
              <a:ea typeface="Source Sans Pro"/>
              <a:cs typeface="Source Sans Pro"/>
              <a:sym typeface="Source Sans Pro"/>
            </a:endParaRPr>
          </a:p>
        </p:txBody>
      </p:sp>
      <p:sp>
        <p:nvSpPr>
          <p:cNvPr id="769" name="Google Shape;769;p56"/>
          <p:cNvSpPr txBox="1"/>
          <p:nvPr/>
        </p:nvSpPr>
        <p:spPr>
          <a:xfrm>
            <a:off x="10140593" y="6408650"/>
            <a:ext cx="1500232" cy="276959"/>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200"/>
              <a:buFont typeface="Arial"/>
              <a:buNone/>
            </a:pPr>
            <a:r>
              <a:rPr lang="en-US" sz="1200" b="0" i="0" u="none" strike="noStrike" cap="none">
                <a:solidFill>
                  <a:srgbClr val="747C74"/>
                </a:solidFill>
                <a:latin typeface="Source Sans Pro"/>
                <a:ea typeface="Source Sans Pro"/>
                <a:cs typeface="Source Sans Pro"/>
                <a:sym typeface="Source Sans Pro"/>
              </a:rPr>
              <a:t>Next Steps</a:t>
            </a:r>
            <a:endParaRPr sz="1400" b="0" i="0" u="none" strike="noStrike" cap="none">
              <a:solidFill>
                <a:srgbClr val="000000"/>
              </a:solidFill>
              <a:latin typeface="Arial"/>
              <a:ea typeface="Arial"/>
              <a:cs typeface="Arial"/>
              <a:sym typeface="Arial"/>
            </a:endParaRPr>
          </a:p>
        </p:txBody>
      </p:sp>
      <p:sp>
        <p:nvSpPr>
          <p:cNvPr id="770" name="Google Shape;770;p56"/>
          <p:cNvSpPr/>
          <p:nvPr/>
        </p:nvSpPr>
        <p:spPr>
          <a:xfrm>
            <a:off x="9097950" y="148025"/>
            <a:ext cx="2673600" cy="10065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1" name="Google Shape;771;p56"/>
          <p:cNvSpPr/>
          <p:nvPr/>
        </p:nvSpPr>
        <p:spPr>
          <a:xfrm>
            <a:off x="9213951" y="230602"/>
            <a:ext cx="176700" cy="183300"/>
          </a:xfrm>
          <a:prstGeom prst="ellipse">
            <a:avLst/>
          </a:prstGeom>
          <a:solidFill>
            <a:srgbClr val="CC412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772" name="Google Shape;772;p56"/>
          <p:cNvSpPr/>
          <p:nvPr/>
        </p:nvSpPr>
        <p:spPr>
          <a:xfrm>
            <a:off x="9213951" y="459527"/>
            <a:ext cx="176700" cy="1833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773" name="Google Shape;773;p56"/>
          <p:cNvSpPr/>
          <p:nvPr/>
        </p:nvSpPr>
        <p:spPr>
          <a:xfrm>
            <a:off x="9213951" y="688440"/>
            <a:ext cx="176700" cy="183300"/>
          </a:xfrm>
          <a:prstGeom prst="ellipse">
            <a:avLst/>
          </a:prstGeom>
          <a:solidFill>
            <a:srgbClr val="00B05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774" name="Google Shape;774;p56"/>
          <p:cNvSpPr/>
          <p:nvPr/>
        </p:nvSpPr>
        <p:spPr>
          <a:xfrm>
            <a:off x="9213951" y="917377"/>
            <a:ext cx="176700" cy="183300"/>
          </a:xfrm>
          <a:prstGeom prst="ellipse">
            <a:avLst/>
          </a:prstGeom>
          <a:solidFill>
            <a:srgbClr val="CFE2F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775" name="Google Shape;775;p56"/>
          <p:cNvSpPr txBox="1"/>
          <p:nvPr/>
        </p:nvSpPr>
        <p:spPr>
          <a:xfrm>
            <a:off x="2611609" y="6293258"/>
            <a:ext cx="8279100" cy="323135"/>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1" u="none" strike="noStrike" cap="none">
                <a:solidFill>
                  <a:srgbClr val="000000"/>
                </a:solidFill>
                <a:latin typeface="PT Serif"/>
                <a:ea typeface="PT Serif"/>
                <a:cs typeface="PT Serif"/>
                <a:sym typeface="PT Serif"/>
              </a:rPr>
              <a:t>Timing for opt-in collaboration / build to be monitored by New 1095-B team (aka Health Apps) </a:t>
            </a:r>
            <a:endParaRPr sz="900" b="0" i="1" u="none" strike="noStrike" cap="none">
              <a:solidFill>
                <a:srgbClr val="000000"/>
              </a:solidFill>
              <a:latin typeface="PT Serif"/>
              <a:ea typeface="PT Serif"/>
              <a:cs typeface="PT Serif"/>
              <a:sym typeface="PT Serif"/>
            </a:endParaRPr>
          </a:p>
        </p:txBody>
      </p:sp>
      <p:sp>
        <p:nvSpPr>
          <p:cNvPr id="776" name="Google Shape;776;p56"/>
          <p:cNvSpPr txBox="1"/>
          <p:nvPr/>
        </p:nvSpPr>
        <p:spPr>
          <a:xfrm>
            <a:off x="9502525" y="111930"/>
            <a:ext cx="2270400" cy="1046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chemeClr val="dk2"/>
                </a:solidFill>
                <a:latin typeface="PT Serif"/>
                <a:ea typeface="PT Serif"/>
                <a:cs typeface="PT Serif"/>
                <a:sym typeface="PT Serif"/>
              </a:rPr>
              <a:t>Delayed</a:t>
            </a:r>
            <a:endParaRPr sz="1400" b="0" i="0" u="none" strike="noStrike" cap="none">
              <a:solidFill>
                <a:schemeClr val="dk2"/>
              </a:solidFill>
              <a:latin typeface="PT Serif"/>
              <a:ea typeface="PT Serif"/>
              <a:cs typeface="PT Serif"/>
              <a:sym typeface="PT Serif"/>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chemeClr val="dk2"/>
                </a:solidFill>
                <a:latin typeface="PT Serif"/>
                <a:ea typeface="PT Serif"/>
                <a:cs typeface="PT Serif"/>
                <a:sym typeface="PT Serif"/>
              </a:rPr>
              <a:t>In progress</a:t>
            </a:r>
            <a:endParaRPr sz="1400" b="0" i="0" u="none" strike="noStrike" cap="none">
              <a:solidFill>
                <a:schemeClr val="dk2"/>
              </a:solidFill>
              <a:latin typeface="PT Serif"/>
              <a:ea typeface="PT Serif"/>
              <a:cs typeface="PT Serif"/>
              <a:sym typeface="PT Serif"/>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chemeClr val="dk2"/>
                </a:solidFill>
                <a:latin typeface="PT Serif"/>
                <a:ea typeface="PT Serif"/>
                <a:cs typeface="PT Serif"/>
                <a:sym typeface="PT Serif"/>
              </a:rPr>
              <a:t>Completed</a:t>
            </a:r>
            <a:endParaRPr sz="1400" b="0" i="0" u="none" strike="noStrike" cap="none">
              <a:solidFill>
                <a:schemeClr val="dk2"/>
              </a:solidFill>
              <a:latin typeface="PT Serif"/>
              <a:ea typeface="PT Serif"/>
              <a:cs typeface="PT Serif"/>
              <a:sym typeface="PT Serif"/>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chemeClr val="dk2"/>
                </a:solidFill>
                <a:latin typeface="PT Serif"/>
                <a:ea typeface="PT Serif"/>
                <a:cs typeface="PT Serif"/>
                <a:sym typeface="PT Serif"/>
              </a:rPr>
              <a:t>Not started</a:t>
            </a:r>
            <a:endParaRPr sz="1400" b="0" i="0" u="none" strike="noStrike" cap="none">
              <a:solidFill>
                <a:schemeClr val="dk2"/>
              </a:solidFill>
              <a:latin typeface="PT Serif"/>
              <a:ea typeface="PT Serif"/>
              <a:cs typeface="PT Serif"/>
              <a:sym typeface="PT Serif"/>
            </a:endParaRPr>
          </a:p>
        </p:txBody>
      </p:sp>
      <p:sp>
        <p:nvSpPr>
          <p:cNvPr id="777" name="Google Shape;777;p56"/>
          <p:cNvSpPr/>
          <p:nvPr/>
        </p:nvSpPr>
        <p:spPr>
          <a:xfrm>
            <a:off x="7802245" y="1765162"/>
            <a:ext cx="176700" cy="183300"/>
          </a:xfrm>
          <a:prstGeom prst="ellipse">
            <a:avLst/>
          </a:prstGeom>
          <a:solidFill>
            <a:srgbClr val="CFE2F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778" name="Google Shape;778;p56"/>
          <p:cNvSpPr/>
          <p:nvPr/>
        </p:nvSpPr>
        <p:spPr>
          <a:xfrm>
            <a:off x="7802245" y="2501786"/>
            <a:ext cx="176700" cy="1833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779" name="Google Shape;779;p56"/>
          <p:cNvSpPr/>
          <p:nvPr/>
        </p:nvSpPr>
        <p:spPr>
          <a:xfrm>
            <a:off x="7828199" y="3180338"/>
            <a:ext cx="176700" cy="183300"/>
          </a:xfrm>
          <a:prstGeom prst="ellipse">
            <a:avLst/>
          </a:prstGeom>
          <a:solidFill>
            <a:srgbClr val="CFE2F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780" name="Google Shape;780;p56"/>
          <p:cNvSpPr/>
          <p:nvPr/>
        </p:nvSpPr>
        <p:spPr>
          <a:xfrm>
            <a:off x="7828199" y="3978194"/>
            <a:ext cx="176700" cy="183300"/>
          </a:xfrm>
          <a:prstGeom prst="ellipse">
            <a:avLst/>
          </a:prstGeom>
          <a:solidFill>
            <a:srgbClr val="CFE2F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781" name="Google Shape;781;p56"/>
          <p:cNvSpPr/>
          <p:nvPr/>
        </p:nvSpPr>
        <p:spPr>
          <a:xfrm>
            <a:off x="7828199" y="4727419"/>
            <a:ext cx="176700" cy="183300"/>
          </a:xfrm>
          <a:prstGeom prst="ellipse">
            <a:avLst/>
          </a:prstGeom>
          <a:solidFill>
            <a:srgbClr val="CFE2F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782" name="Google Shape;782;p56"/>
          <p:cNvSpPr/>
          <p:nvPr/>
        </p:nvSpPr>
        <p:spPr>
          <a:xfrm>
            <a:off x="7822183" y="5384994"/>
            <a:ext cx="176700" cy="183300"/>
          </a:xfrm>
          <a:prstGeom prst="ellipse">
            <a:avLst/>
          </a:prstGeom>
          <a:solidFill>
            <a:srgbClr val="CFE2F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783" name="Google Shape;783;p56"/>
          <p:cNvSpPr txBox="1"/>
          <p:nvPr/>
        </p:nvSpPr>
        <p:spPr>
          <a:xfrm>
            <a:off x="419100" y="6408650"/>
            <a:ext cx="2723465" cy="276959"/>
          </a:xfrm>
          <a:prstGeom prst="rect">
            <a:avLst/>
          </a:prstGeom>
          <a:noFill/>
          <a:ln>
            <a:noFill/>
          </a:ln>
        </p:spPr>
        <p:txBody>
          <a:bodyPr spcFirstLastPara="1" wrap="square" lIns="0"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747C74"/>
                </a:solidFill>
                <a:latin typeface="Source Sans Pro"/>
                <a:ea typeface="Source Sans Pro"/>
                <a:cs typeface="Source Sans Pro"/>
                <a:sym typeface="Source Sans Pro"/>
              </a:rPr>
              <a:t>08-23 Sprint 9 Demo</a:t>
            </a:r>
            <a:endParaRPr sz="1800" b="0" i="0" u="none" strike="noStrike" cap="none">
              <a:solidFill>
                <a:srgbClr val="747C74"/>
              </a:solidFill>
              <a:latin typeface="Calibri"/>
              <a:ea typeface="Calibri"/>
              <a:cs typeface="Calibri"/>
              <a:sym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87"/>
        <p:cNvGrpSpPr/>
        <p:nvPr/>
      </p:nvGrpSpPr>
      <p:grpSpPr>
        <a:xfrm>
          <a:off x="0" y="0"/>
          <a:ext cx="0" cy="0"/>
          <a:chOff x="0" y="0"/>
          <a:chExt cx="0" cy="0"/>
        </a:xfrm>
      </p:grpSpPr>
      <p:sp>
        <p:nvSpPr>
          <p:cNvPr id="788" name="Google Shape;788;p66"/>
          <p:cNvSpPr txBox="1">
            <a:spLocks noGrp="1"/>
          </p:cNvSpPr>
          <p:nvPr>
            <p:ph type="ctrTitle"/>
          </p:nvPr>
        </p:nvSpPr>
        <p:spPr>
          <a:xfrm>
            <a:off x="248880" y="2938176"/>
            <a:ext cx="7261656" cy="1632577"/>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6600"/>
              <a:buFont typeface="PT Serif"/>
              <a:buNone/>
            </a:pPr>
            <a:r>
              <a:rPr lang="en-US"/>
              <a:t>Sprint Deliverables</a:t>
            </a:r>
            <a:endParaRPr/>
          </a:p>
        </p:txBody>
      </p:sp>
      <p:sp>
        <p:nvSpPr>
          <p:cNvPr id="789" name="Google Shape;789;p66"/>
          <p:cNvSpPr txBox="1">
            <a:spLocks noGrp="1"/>
          </p:cNvSpPr>
          <p:nvPr>
            <p:ph type="body" idx="1"/>
          </p:nvPr>
        </p:nvSpPr>
        <p:spPr>
          <a:xfrm>
            <a:off x="341868" y="2523777"/>
            <a:ext cx="4246607" cy="366651"/>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lt1"/>
              </a:buClr>
              <a:buSzPts val="1600"/>
              <a:buNone/>
            </a:pPr>
            <a:r>
              <a:rPr lang="en-US"/>
              <a:t>SPRINT 9 DEMO</a:t>
            </a:r>
            <a:endParaRPr/>
          </a:p>
        </p:txBody>
      </p:sp>
      <p:sp>
        <p:nvSpPr>
          <p:cNvPr id="790" name="Google Shape;790;p66"/>
          <p:cNvSpPr txBox="1">
            <a:spLocks noGrp="1"/>
          </p:cNvSpPr>
          <p:nvPr>
            <p:ph type="sldNum" idx="12"/>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24</a:t>
            </a:fld>
            <a:endParaRPr/>
          </a:p>
        </p:txBody>
      </p:sp>
      <p:sp>
        <p:nvSpPr>
          <p:cNvPr id="791" name="Google Shape;791;p66"/>
          <p:cNvSpPr txBox="1"/>
          <p:nvPr/>
        </p:nvSpPr>
        <p:spPr>
          <a:xfrm>
            <a:off x="419100" y="6408650"/>
            <a:ext cx="2723465" cy="276959"/>
          </a:xfrm>
          <a:prstGeom prst="rect">
            <a:avLst/>
          </a:prstGeom>
          <a:noFill/>
          <a:ln>
            <a:noFill/>
          </a:ln>
        </p:spPr>
        <p:txBody>
          <a:bodyPr spcFirstLastPara="1" wrap="square" lIns="0"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747C74"/>
                </a:solidFill>
                <a:latin typeface="Source Sans Pro"/>
                <a:ea typeface="Source Sans Pro"/>
                <a:cs typeface="Source Sans Pro"/>
                <a:sym typeface="Source Sans Pro"/>
              </a:rPr>
              <a:t>08-23 Sprint 9 Demo</a:t>
            </a:r>
            <a:endParaRPr sz="1800" b="0" i="0" u="none" strike="noStrike" cap="none">
              <a:solidFill>
                <a:srgbClr val="747C74"/>
              </a:solidFill>
              <a:latin typeface="Calibri"/>
              <a:ea typeface="Calibri"/>
              <a:cs typeface="Calibri"/>
              <a:sym typeface="Calibri"/>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795"/>
        <p:cNvGrpSpPr/>
        <p:nvPr/>
      </p:nvGrpSpPr>
      <p:grpSpPr>
        <a:xfrm>
          <a:off x="0" y="0"/>
          <a:ext cx="0" cy="0"/>
          <a:chOff x="0" y="0"/>
          <a:chExt cx="0" cy="0"/>
        </a:xfrm>
      </p:grpSpPr>
      <p:sp>
        <p:nvSpPr>
          <p:cNvPr id="796" name="Google Shape;796;p61"/>
          <p:cNvSpPr txBox="1">
            <a:spLocks noGrp="1"/>
          </p:cNvSpPr>
          <p:nvPr>
            <p:ph type="title"/>
          </p:nvPr>
        </p:nvSpPr>
        <p:spPr>
          <a:xfrm>
            <a:off x="411480" y="457200"/>
            <a:ext cx="11353800" cy="746983"/>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3600"/>
              <a:buFont typeface="PT Serif"/>
              <a:buNone/>
            </a:pPr>
            <a:r>
              <a:rPr lang="en-US" sz="2800"/>
              <a:t>Sprint 9 Deliverables (1 of 2) </a:t>
            </a:r>
            <a:endParaRPr sz="2800"/>
          </a:p>
        </p:txBody>
      </p:sp>
      <p:sp>
        <p:nvSpPr>
          <p:cNvPr id="797" name="Google Shape;797;p61"/>
          <p:cNvSpPr txBox="1">
            <a:spLocks noGrp="1"/>
          </p:cNvSpPr>
          <p:nvPr>
            <p:ph type="sldNum" idx="12"/>
          </p:nvPr>
        </p:nvSpPr>
        <p:spPr>
          <a:xfrm>
            <a:off x="11474969" y="6363970"/>
            <a:ext cx="406052"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latin typeface="Source Sans Pro"/>
                <a:ea typeface="Source Sans Pro"/>
                <a:cs typeface="Source Sans Pro"/>
                <a:sym typeface="Source Sans Pro"/>
              </a:rPr>
              <a:t>25</a:t>
            </a:fld>
            <a:endParaRPr>
              <a:latin typeface="Source Sans Pro"/>
              <a:ea typeface="Source Sans Pro"/>
              <a:cs typeface="Source Sans Pro"/>
              <a:sym typeface="Source Sans Pro"/>
            </a:endParaRPr>
          </a:p>
        </p:txBody>
      </p:sp>
      <p:graphicFrame>
        <p:nvGraphicFramePr>
          <p:cNvPr id="798" name="Google Shape;798;p61"/>
          <p:cNvGraphicFramePr/>
          <p:nvPr/>
        </p:nvGraphicFramePr>
        <p:xfrm>
          <a:off x="411480" y="914400"/>
          <a:ext cx="3000000" cy="3000000"/>
        </p:xfrm>
        <a:graphic>
          <a:graphicData uri="http://schemas.openxmlformats.org/drawingml/2006/table">
            <a:tbl>
              <a:tblPr>
                <a:noFill/>
                <a:tableStyleId>{67708BF3-6438-43B8-8AB5-0BD9B60E1F51}</a:tableStyleId>
              </a:tblPr>
              <a:tblGrid>
                <a:gridCol w="924400">
                  <a:extLst>
                    <a:ext uri="{9D8B030D-6E8A-4147-A177-3AD203B41FA5}">
                      <a16:colId xmlns:a16="http://schemas.microsoft.com/office/drawing/2014/main" val="20000"/>
                    </a:ext>
                  </a:extLst>
                </a:gridCol>
                <a:gridCol w="3985425">
                  <a:extLst>
                    <a:ext uri="{9D8B030D-6E8A-4147-A177-3AD203B41FA5}">
                      <a16:colId xmlns:a16="http://schemas.microsoft.com/office/drawing/2014/main" val="20001"/>
                    </a:ext>
                  </a:extLst>
                </a:gridCol>
                <a:gridCol w="747200">
                  <a:extLst>
                    <a:ext uri="{9D8B030D-6E8A-4147-A177-3AD203B41FA5}">
                      <a16:colId xmlns:a16="http://schemas.microsoft.com/office/drawing/2014/main" val="20002"/>
                    </a:ext>
                  </a:extLst>
                </a:gridCol>
                <a:gridCol w="914150">
                  <a:extLst>
                    <a:ext uri="{9D8B030D-6E8A-4147-A177-3AD203B41FA5}">
                      <a16:colId xmlns:a16="http://schemas.microsoft.com/office/drawing/2014/main" val="20003"/>
                    </a:ext>
                  </a:extLst>
                </a:gridCol>
                <a:gridCol w="2039350">
                  <a:extLst>
                    <a:ext uri="{9D8B030D-6E8A-4147-A177-3AD203B41FA5}">
                      <a16:colId xmlns:a16="http://schemas.microsoft.com/office/drawing/2014/main" val="20004"/>
                    </a:ext>
                  </a:extLst>
                </a:gridCol>
                <a:gridCol w="1348450">
                  <a:extLst>
                    <a:ext uri="{9D8B030D-6E8A-4147-A177-3AD203B41FA5}">
                      <a16:colId xmlns:a16="http://schemas.microsoft.com/office/drawing/2014/main" val="20005"/>
                    </a:ext>
                  </a:extLst>
                </a:gridCol>
                <a:gridCol w="1370600">
                  <a:extLst>
                    <a:ext uri="{9D8B030D-6E8A-4147-A177-3AD203B41FA5}">
                      <a16:colId xmlns:a16="http://schemas.microsoft.com/office/drawing/2014/main" val="20006"/>
                    </a:ext>
                  </a:extLst>
                </a:gridCol>
              </a:tblGrid>
              <a:tr h="362500">
                <a:tc>
                  <a:txBody>
                    <a:bodyPr/>
                    <a:lstStyle/>
                    <a:p>
                      <a:pPr marL="0" marR="0" lvl="0" indent="0" algn="l" rtl="0">
                        <a:lnSpc>
                          <a:spcPct val="100000"/>
                        </a:lnSpc>
                        <a:spcBef>
                          <a:spcPts val="0"/>
                        </a:spcBef>
                        <a:spcAft>
                          <a:spcPts val="0"/>
                        </a:spcAft>
                        <a:buClr>
                          <a:schemeClr val="accent1"/>
                        </a:buClr>
                        <a:buSzPts val="1100"/>
                        <a:buFont typeface="Source Sans Pro SemiBold"/>
                        <a:buNone/>
                      </a:pPr>
                      <a:r>
                        <a:rPr lang="en-US" sz="1000" u="none" strike="noStrike" cap="none">
                          <a:solidFill>
                            <a:schemeClr val="accent1"/>
                          </a:solidFill>
                          <a:latin typeface="Source Sans Pro SemiBold"/>
                          <a:ea typeface="Source Sans Pro SemiBold"/>
                          <a:cs typeface="Source Sans Pro SemiBold"/>
                          <a:sym typeface="Source Sans Pro SemiBold"/>
                        </a:rPr>
                        <a:t>EPIC</a:t>
                      </a:r>
                      <a:endParaRPr sz="1000" u="none" strike="noStrike" cap="none">
                        <a:latin typeface="Source Sans Pro SemiBold"/>
                        <a:ea typeface="Source Sans Pro SemiBold"/>
                        <a:cs typeface="Source Sans Pro SemiBold"/>
                        <a:sym typeface="Source Sans Pro SemiBold"/>
                      </a:endParaRPr>
                    </a:p>
                  </a:txBody>
                  <a:tcPr marL="0" marR="91450" marT="9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22D50"/>
                        </a:buClr>
                        <a:buSzPts val="1100"/>
                        <a:buFont typeface="Source Sans Pro SemiBold"/>
                        <a:buNone/>
                      </a:pPr>
                      <a:r>
                        <a:rPr lang="en-US" sz="1000" b="0" i="0" u="none" strike="noStrike" cap="none">
                          <a:solidFill>
                            <a:srgbClr val="022D50"/>
                          </a:solidFill>
                          <a:latin typeface="Source Sans Pro SemiBold"/>
                          <a:ea typeface="Source Sans Pro SemiBold"/>
                          <a:cs typeface="Source Sans Pro SemiBold"/>
                          <a:sym typeface="Source Sans Pro SemiBold"/>
                        </a:rPr>
                        <a:t>STORY</a:t>
                      </a:r>
                      <a:endParaRPr sz="1000" b="0" i="0" u="none" strike="noStrike" cap="none">
                        <a:solidFill>
                          <a:srgbClr val="202120"/>
                        </a:solidFill>
                        <a:latin typeface="Source Sans Pro SemiBold"/>
                        <a:ea typeface="Source Sans Pro SemiBold"/>
                        <a:cs typeface="Source Sans Pro SemiBold"/>
                        <a:sym typeface="Source Sans Pro SemiBold"/>
                      </a:endParaRPr>
                    </a:p>
                  </a:txBody>
                  <a:tcPr marL="0" marR="91450" marT="9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accent1"/>
                        </a:buClr>
                        <a:buSzPts val="1400"/>
                        <a:buFont typeface="Source Sans Pro SemiBold"/>
                        <a:buNone/>
                      </a:pPr>
                      <a:r>
                        <a:rPr lang="en-US" sz="1000" b="1" i="0" u="none" strike="noStrike" cap="none">
                          <a:solidFill>
                            <a:schemeClr val="accent1"/>
                          </a:solidFill>
                          <a:latin typeface="Source Sans Pro SemiBold"/>
                          <a:ea typeface="Source Sans Pro SemiBold"/>
                          <a:cs typeface="Source Sans Pro SemiBold"/>
                          <a:sym typeface="Source Sans Pro SemiBold"/>
                        </a:rPr>
                        <a:t>ESTIMATE</a:t>
                      </a:r>
                      <a:endParaRPr sz="1000" u="none" strike="noStrike" cap="none">
                        <a:latin typeface="Source Sans Pro SemiBold"/>
                        <a:ea typeface="Source Sans Pro SemiBold"/>
                        <a:cs typeface="Source Sans Pro SemiBold"/>
                        <a:sym typeface="Source Sans Pro SemiBold"/>
                      </a:endParaRPr>
                    </a:p>
                  </a:txBody>
                  <a:tcPr marL="0" marR="91450" marT="9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22D50"/>
                        </a:buClr>
                        <a:buSzPts val="1400"/>
                        <a:buFont typeface="Source Sans Pro SemiBold"/>
                        <a:buNone/>
                      </a:pPr>
                      <a:r>
                        <a:rPr lang="en-US" sz="1000" b="1" i="0" u="none" strike="noStrike" cap="none">
                          <a:solidFill>
                            <a:srgbClr val="022D50"/>
                          </a:solidFill>
                          <a:latin typeface="Source Sans Pro SemiBold"/>
                          <a:ea typeface="Source Sans Pro SemiBold"/>
                          <a:cs typeface="Source Sans Pro SemiBold"/>
                          <a:sym typeface="Source Sans Pro SemiBold"/>
                        </a:rPr>
                        <a:t>ASSIGNED</a:t>
                      </a:r>
                      <a:endParaRPr sz="1000" b="0" i="0" u="none" strike="noStrike" cap="none">
                        <a:solidFill>
                          <a:srgbClr val="202120"/>
                        </a:solidFill>
                        <a:latin typeface="Source Sans Pro SemiBold"/>
                        <a:ea typeface="Source Sans Pro SemiBold"/>
                        <a:cs typeface="Source Sans Pro SemiBold"/>
                        <a:sym typeface="Source Sans Pro SemiBold"/>
                      </a:endParaRPr>
                    </a:p>
                  </a:txBody>
                  <a:tcPr marL="0" marR="91450" marT="9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22D50"/>
                        </a:buClr>
                        <a:buSzPts val="1400"/>
                        <a:buFont typeface="Source Sans Pro SemiBold"/>
                        <a:buNone/>
                      </a:pPr>
                      <a:r>
                        <a:rPr lang="en-US" sz="1000" b="1" i="0" u="none" strike="noStrike" cap="none">
                          <a:solidFill>
                            <a:srgbClr val="022D50"/>
                          </a:solidFill>
                          <a:latin typeface="Source Sans Pro SemiBold"/>
                          <a:ea typeface="Source Sans Pro SemiBold"/>
                          <a:cs typeface="Source Sans Pro SemiBold"/>
                          <a:sym typeface="Source Sans Pro SemiBold"/>
                        </a:rPr>
                        <a:t>OUTPUT</a:t>
                      </a:r>
                      <a:endParaRPr sz="1000" b="0" i="0" u="none" strike="noStrike" cap="none">
                        <a:solidFill>
                          <a:srgbClr val="202120"/>
                        </a:solidFill>
                        <a:latin typeface="Source Sans Pro SemiBold"/>
                        <a:ea typeface="Source Sans Pro SemiBold"/>
                        <a:cs typeface="Source Sans Pro SemiBold"/>
                        <a:sym typeface="Source Sans Pro SemiBold"/>
                      </a:endParaRPr>
                    </a:p>
                  </a:txBody>
                  <a:tcPr marL="0" marR="0" marT="9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22D50"/>
                        </a:buClr>
                        <a:buSzPts val="1400"/>
                        <a:buFont typeface="Source Sans Pro SemiBold"/>
                        <a:buNone/>
                      </a:pPr>
                      <a:r>
                        <a:rPr lang="en-US" sz="1000" b="1" i="0" u="none" strike="noStrike" cap="none">
                          <a:solidFill>
                            <a:srgbClr val="022D50"/>
                          </a:solidFill>
                          <a:latin typeface="Source Sans Pro SemiBold"/>
                          <a:ea typeface="Source Sans Pro SemiBold"/>
                          <a:cs typeface="Source Sans Pro SemiBold"/>
                          <a:sym typeface="Source Sans Pro SemiBold"/>
                        </a:rPr>
                        <a:t>REVIEWED W/ VA-PO</a:t>
                      </a:r>
                      <a:endParaRPr sz="1000" b="0" i="0" u="none" strike="noStrike" cap="none">
                        <a:solidFill>
                          <a:srgbClr val="202120"/>
                        </a:solidFill>
                        <a:latin typeface="Source Sans Pro SemiBold"/>
                        <a:ea typeface="Source Sans Pro SemiBold"/>
                        <a:cs typeface="Source Sans Pro SemiBold"/>
                        <a:sym typeface="Source Sans Pro SemiBold"/>
                      </a:endParaRPr>
                    </a:p>
                  </a:txBody>
                  <a:tcPr marL="0" marR="0" marT="9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accent1"/>
                        </a:buClr>
                        <a:buSzPts val="1400"/>
                        <a:buFont typeface="Source Sans Pro SemiBold"/>
                        <a:buNone/>
                      </a:pPr>
                      <a:r>
                        <a:rPr lang="en-US" sz="1000" b="1" i="0" u="none" strike="noStrike" cap="none">
                          <a:solidFill>
                            <a:schemeClr val="accent1"/>
                          </a:solidFill>
                          <a:latin typeface="Source Sans Pro SemiBold"/>
                          <a:ea typeface="Source Sans Pro SemiBold"/>
                          <a:cs typeface="Source Sans Pro SemiBold"/>
                          <a:sym typeface="Source Sans Pro SemiBold"/>
                        </a:rPr>
                        <a:t>SPRINT TEAM GOAL COMPLETED?</a:t>
                      </a:r>
                      <a:endParaRPr sz="1000" u="none" strike="noStrike" cap="none">
                        <a:latin typeface="Source Sans Pro SemiBold"/>
                        <a:ea typeface="Source Sans Pro SemiBold"/>
                        <a:cs typeface="Source Sans Pro SemiBold"/>
                        <a:sym typeface="Source Sans Pro SemiBold"/>
                      </a:endParaRPr>
                    </a:p>
                  </a:txBody>
                  <a:tcPr marL="91450" marR="9145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503625">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Research</a:t>
                      </a:r>
                      <a:endParaRPr sz="1000" u="none" strike="noStrike" cap="none">
                        <a:latin typeface="Source Sans Pro"/>
                        <a:ea typeface="Source Sans Pro"/>
                        <a:cs typeface="Source Sans Pro"/>
                        <a:sym typeface="Source Sans Pro"/>
                      </a:endParaRPr>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050"/>
                        <a:buFont typeface="PT Serif"/>
                        <a:buNone/>
                      </a:pPr>
                      <a:r>
                        <a:rPr lang="en-US" sz="1000" u="sng" strike="noStrike" cap="none">
                          <a:solidFill>
                            <a:schemeClr val="hlink"/>
                          </a:solidFill>
                          <a:latin typeface="Source Sans Pro"/>
                          <a:ea typeface="Source Sans Pro"/>
                          <a:cs typeface="Source Sans Pro"/>
                          <a:sym typeface="Source Sans Pro"/>
                          <a:hlinkClick r:id="rId3"/>
                        </a:rPr>
                        <a:t>#44721</a:t>
                      </a:r>
                      <a:r>
                        <a:rPr lang="en-US" sz="1000" u="none" strike="noStrike" cap="none">
                          <a:solidFill>
                            <a:schemeClr val="dk2"/>
                          </a:solidFill>
                          <a:latin typeface="Source Sans Pro"/>
                          <a:ea typeface="Source Sans Pro"/>
                          <a:cs typeface="Source Sans Pro"/>
                          <a:sym typeface="Source Sans Pro"/>
                        </a:rPr>
                        <a:t> Discuss recruitment with Perigean</a:t>
                      </a:r>
                      <a:endParaRPr sz="1000" b="1" i="0" u="none" strike="noStrike" cap="none">
                        <a:solidFill>
                          <a:schemeClr val="dk2"/>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1</a:t>
                      </a:r>
                      <a:endParaRPr sz="1000" u="none" strike="noStrike" cap="none">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Thomas</a:t>
                      </a:r>
                      <a:endParaRPr sz="1000" u="none" strike="noStrike" cap="none">
                        <a:latin typeface="Source Sans Pro"/>
                        <a:ea typeface="Source Sans Pro"/>
                        <a:cs typeface="Source Sans Pro"/>
                        <a:sym typeface="Source Sans Pro"/>
                      </a:endParaRPr>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196850" marR="0" lvl="0" indent="-171450" algn="l" rtl="0">
                        <a:lnSpc>
                          <a:spcPct val="100000"/>
                        </a:lnSpc>
                        <a:spcBef>
                          <a:spcPts val="0"/>
                        </a:spcBef>
                        <a:spcAft>
                          <a:spcPts val="0"/>
                        </a:spcAft>
                        <a:buClr>
                          <a:schemeClr val="dk1"/>
                        </a:buClr>
                        <a:buSzPts val="500"/>
                        <a:buFont typeface="Noto Sans Symbols"/>
                        <a:buChar char="▪"/>
                      </a:pPr>
                      <a:r>
                        <a:rPr lang="en-US" sz="1000" u="none" strike="noStrike" cap="none">
                          <a:solidFill>
                            <a:schemeClr val="dk2"/>
                          </a:solidFill>
                          <a:latin typeface="Source Sans Pro"/>
                          <a:ea typeface="Source Sans Pro"/>
                          <a:cs typeface="Source Sans Pro"/>
                          <a:sym typeface="Source Sans Pro"/>
                        </a:rPr>
                        <a:t>N/A</a:t>
                      </a:r>
                      <a:endParaRPr sz="1400" u="none" strike="noStrike" cap="none"/>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PT Serif"/>
                        <a:buNone/>
                      </a:pPr>
                      <a:r>
                        <a:rPr lang="en-US" sz="1000" b="0" i="0" u="none" strike="noStrike" cap="none">
                          <a:solidFill>
                            <a:schemeClr val="dk2"/>
                          </a:solidFill>
                          <a:latin typeface="Source Sans Pro"/>
                          <a:ea typeface="Source Sans Pro"/>
                          <a:cs typeface="Source Sans Pro"/>
                          <a:sym typeface="Source Sans Pro"/>
                        </a:rPr>
                        <a:t>8/10/2022</a:t>
                      </a:r>
                      <a:endParaRPr sz="1000" b="0" i="0" u="none" strike="noStrike" cap="none">
                        <a:solidFill>
                          <a:schemeClr val="dk2"/>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50"/>
                        <a:buFont typeface="PT Serif"/>
                        <a:buNone/>
                      </a:pPr>
                      <a:r>
                        <a:rPr lang="en-US" sz="1000" b="0" i="0" u="none" strike="noStrike" cap="none">
                          <a:solidFill>
                            <a:schemeClr val="dk2"/>
                          </a:solidFill>
                          <a:latin typeface="Source Sans Pro"/>
                          <a:ea typeface="Source Sans Pro"/>
                          <a:cs typeface="Source Sans Pro"/>
                          <a:sym typeface="Source Sans Pro"/>
                        </a:rPr>
                        <a:t>✓</a:t>
                      </a:r>
                      <a:endParaRPr sz="1400" u="none" strike="noStrike" cap="none">
                        <a:solidFill>
                          <a:schemeClr val="dk2"/>
                        </a:solidFill>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9525" cap="flat" cmpd="sng">
                      <a:solidFill>
                        <a:srgbClr val="C7C7C7"/>
                      </a:solidFill>
                      <a:prstDash val="solid"/>
                      <a:round/>
                      <a:headEnd type="none" w="sm" len="sm"/>
                      <a:tailEnd type="none" w="sm" len="sm"/>
                    </a:lnB>
                  </a:tcPr>
                </a:tc>
                <a:extLst>
                  <a:ext uri="{0D108BD9-81ED-4DB2-BD59-A6C34878D82A}">
                    <a16:rowId xmlns:a16="http://schemas.microsoft.com/office/drawing/2014/main" val="10001"/>
                  </a:ext>
                </a:extLst>
              </a:tr>
              <a:tr h="349725">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solidFill>
                            <a:schemeClr val="dk2"/>
                          </a:solidFill>
                          <a:latin typeface="Source Sans Pro"/>
                          <a:ea typeface="Source Sans Pro"/>
                          <a:cs typeface="Source Sans Pro"/>
                          <a:sym typeface="Source Sans Pro"/>
                        </a:rPr>
                        <a:t>Research</a:t>
                      </a:r>
                      <a:endParaRPr sz="1000" u="none" strike="noStrike" cap="none">
                        <a:latin typeface="Source Sans Pro"/>
                        <a:ea typeface="Source Sans Pro"/>
                        <a:cs typeface="Source Sans Pro"/>
                        <a:sym typeface="Source Sans Pro"/>
                      </a:endParaRPr>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050"/>
                        <a:buFont typeface="PT Serif"/>
                        <a:buNone/>
                      </a:pPr>
                      <a:r>
                        <a:rPr lang="en-US" sz="1000" u="sng" strike="noStrike" cap="none">
                          <a:solidFill>
                            <a:schemeClr val="hlink"/>
                          </a:solidFill>
                          <a:latin typeface="Source Sans Pro"/>
                          <a:ea typeface="Source Sans Pro"/>
                          <a:cs typeface="Source Sans Pro"/>
                          <a:sym typeface="Source Sans Pro"/>
                          <a:hlinkClick r:id="rId4"/>
                        </a:rPr>
                        <a:t>#44719</a:t>
                      </a:r>
                      <a:r>
                        <a:rPr lang="en-US" sz="1000" u="none" strike="noStrike" cap="none">
                          <a:solidFill>
                            <a:schemeClr val="dk2"/>
                          </a:solidFill>
                          <a:latin typeface="Source Sans Pro"/>
                          <a:ea typeface="Source Sans Pro"/>
                          <a:cs typeface="Source Sans Pro"/>
                          <a:sym typeface="Source Sans Pro"/>
                        </a:rPr>
                        <a:t> Conduct pilot test of research #2</a:t>
                      </a:r>
                      <a:endParaRPr sz="1000" b="1" i="0" u="none" strike="noStrike" cap="none">
                        <a:solidFill>
                          <a:schemeClr val="dk2"/>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5</a:t>
                      </a:r>
                      <a:endParaRPr sz="1400" u="none" strike="noStrike" cap="none"/>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Carolyn</a:t>
                      </a:r>
                      <a:endParaRPr sz="1400" u="none" strike="noStrike" cap="none"/>
                    </a:p>
                    <a:p>
                      <a:pPr marL="0" marR="0" lvl="0" indent="0" algn="l"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Carl</a:t>
                      </a:r>
                      <a:endParaRPr sz="1400" u="none" strike="noStrike" cap="none"/>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196850" marR="0" lvl="0" indent="-171450" algn="l" rtl="0">
                        <a:lnSpc>
                          <a:spcPct val="100000"/>
                        </a:lnSpc>
                        <a:spcBef>
                          <a:spcPts val="0"/>
                        </a:spcBef>
                        <a:spcAft>
                          <a:spcPts val="0"/>
                        </a:spcAft>
                        <a:buClr>
                          <a:schemeClr val="dk1"/>
                        </a:buClr>
                        <a:buSzPts val="500"/>
                        <a:buFont typeface="Noto Sans Symbols"/>
                        <a:buChar char="▪"/>
                      </a:pPr>
                      <a:r>
                        <a:rPr lang="en-US" sz="1000" u="sng" strike="noStrike" cap="none">
                          <a:solidFill>
                            <a:schemeClr val="hlink"/>
                          </a:solidFill>
                          <a:latin typeface="Source Sans Pro"/>
                          <a:ea typeface="Source Sans Pro"/>
                          <a:cs typeface="Source Sans Pro"/>
                          <a:sym typeface="Source Sans Pro"/>
                          <a:hlinkClick r:id="rId5"/>
                        </a:rPr>
                        <a:t>Notes</a:t>
                      </a:r>
                      <a:r>
                        <a:rPr lang="en-US" sz="1000" u="none" strike="noStrike" cap="none">
                          <a:solidFill>
                            <a:schemeClr val="dk2"/>
                          </a:solidFill>
                          <a:latin typeface="Source Sans Pro"/>
                          <a:ea typeface="Source Sans Pro"/>
                          <a:cs typeface="Source Sans Pro"/>
                          <a:sym typeface="Source Sans Pro"/>
                        </a:rPr>
                        <a:t> </a:t>
                      </a:r>
                      <a:endParaRPr sz="1400" u="none" strike="noStrike" cap="none"/>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PT Serif"/>
                        <a:buNone/>
                      </a:pPr>
                      <a:r>
                        <a:rPr lang="en-US" sz="1000" b="0" i="0" u="none" strike="noStrike" cap="none">
                          <a:solidFill>
                            <a:schemeClr val="dk2"/>
                          </a:solidFill>
                          <a:latin typeface="Source Sans Pro"/>
                          <a:ea typeface="Source Sans Pro"/>
                          <a:cs typeface="Source Sans Pro"/>
                          <a:sym typeface="Source Sans Pro"/>
                        </a:rPr>
                        <a:t>8/11/22</a:t>
                      </a:r>
                      <a:endParaRPr sz="1000" b="0" i="0" u="none" strike="noStrike" cap="none">
                        <a:solidFill>
                          <a:schemeClr val="dk2"/>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50"/>
                        <a:buFont typeface="PT Serif"/>
                        <a:buNone/>
                      </a:pPr>
                      <a:r>
                        <a:rPr lang="en-US" sz="1000" b="0" i="0" u="none" strike="noStrike" cap="none">
                          <a:solidFill>
                            <a:schemeClr val="dk2"/>
                          </a:solidFill>
                          <a:latin typeface="Source Sans Pro"/>
                          <a:ea typeface="Source Sans Pro"/>
                          <a:cs typeface="Source Sans Pro"/>
                          <a:sym typeface="Source Sans Pro"/>
                        </a:rPr>
                        <a:t>✓</a:t>
                      </a:r>
                      <a:endParaRPr sz="1400" u="none" strike="noStrike" cap="none">
                        <a:solidFill>
                          <a:schemeClr val="dk2"/>
                        </a:solidFill>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extLst>
                  <a:ext uri="{0D108BD9-81ED-4DB2-BD59-A6C34878D82A}">
                    <a16:rowId xmlns:a16="http://schemas.microsoft.com/office/drawing/2014/main" val="10002"/>
                  </a:ext>
                </a:extLst>
              </a:tr>
              <a:tr h="349725">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solidFill>
                            <a:schemeClr val="dk2"/>
                          </a:solidFill>
                          <a:latin typeface="Source Sans Pro"/>
                          <a:ea typeface="Source Sans Pro"/>
                          <a:cs typeface="Source Sans Pro"/>
                          <a:sym typeface="Source Sans Pro"/>
                        </a:rPr>
                        <a:t>Research</a:t>
                      </a:r>
                      <a:endParaRPr sz="1000" u="none" strike="noStrike" cap="none">
                        <a:latin typeface="Source Sans Pro"/>
                        <a:ea typeface="Source Sans Pro"/>
                        <a:cs typeface="Source Sans Pro"/>
                        <a:sym typeface="Source Sans Pro"/>
                      </a:endParaRPr>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050"/>
                        <a:buFont typeface="PT Serif"/>
                        <a:buNone/>
                      </a:pPr>
                      <a:r>
                        <a:rPr lang="en-US" sz="1000" u="sng" strike="noStrike" cap="none">
                          <a:solidFill>
                            <a:schemeClr val="hlink"/>
                          </a:solidFill>
                          <a:latin typeface="Source Sans Pro"/>
                          <a:ea typeface="Source Sans Pro"/>
                          <a:cs typeface="Source Sans Pro"/>
                          <a:sym typeface="Source Sans Pro"/>
                          <a:hlinkClick r:id="rId6"/>
                        </a:rPr>
                        <a:t>#44961</a:t>
                      </a:r>
                      <a:r>
                        <a:rPr lang="en-US" sz="1000" u="none" strike="noStrike" cap="none">
                          <a:solidFill>
                            <a:schemeClr val="dk2"/>
                          </a:solidFill>
                          <a:latin typeface="Source Sans Pro"/>
                          <a:ea typeface="Source Sans Pro"/>
                          <a:cs typeface="Source Sans Pro"/>
                          <a:sym typeface="Source Sans Pro"/>
                        </a:rPr>
                        <a:t> Begin moderated research #2 </a:t>
                      </a:r>
                      <a:endParaRPr sz="1000" b="1" i="0" u="none" strike="noStrike" cap="none">
                        <a:solidFill>
                          <a:schemeClr val="dk2"/>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13</a:t>
                      </a:r>
                      <a:endParaRPr sz="1400" u="none" strike="noStrike" cap="none"/>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Carl</a:t>
                      </a:r>
                      <a:endParaRPr sz="1400" u="none" strike="noStrike" cap="none"/>
                    </a:p>
                    <a:p>
                      <a:pPr marL="0" marR="0" lvl="0" indent="0" algn="l"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Carolyn</a:t>
                      </a:r>
                      <a:endParaRPr sz="1400" u="none" strike="noStrike" cap="none"/>
                    </a:p>
                    <a:p>
                      <a:pPr marL="0" marR="0" lvl="0" indent="0" algn="l"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Deb</a:t>
                      </a:r>
                      <a:endParaRPr sz="1400" u="none" strike="noStrike" cap="none"/>
                    </a:p>
                    <a:p>
                      <a:pPr marL="0" marR="0" lvl="0" indent="0" algn="l"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Thomas</a:t>
                      </a:r>
                      <a:endParaRPr sz="1400" u="none" strike="noStrike" cap="none"/>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196850" marR="0" lvl="0" indent="-171450" algn="l" rtl="0">
                        <a:lnSpc>
                          <a:spcPct val="100000"/>
                        </a:lnSpc>
                        <a:spcBef>
                          <a:spcPts val="0"/>
                        </a:spcBef>
                        <a:spcAft>
                          <a:spcPts val="0"/>
                        </a:spcAft>
                        <a:buClr>
                          <a:schemeClr val="dk1"/>
                        </a:buClr>
                        <a:buSzPts val="500"/>
                        <a:buFont typeface="Noto Sans Symbols"/>
                        <a:buChar char="▪"/>
                      </a:pPr>
                      <a:r>
                        <a:rPr lang="en-US" sz="1000" u="sng" strike="noStrike" cap="none">
                          <a:solidFill>
                            <a:schemeClr val="hlink"/>
                          </a:solidFill>
                          <a:latin typeface="Source Sans Pro"/>
                          <a:ea typeface="Source Sans Pro"/>
                          <a:cs typeface="Source Sans Pro"/>
                          <a:sym typeface="Source Sans Pro"/>
                          <a:hlinkClick r:id="rId7"/>
                        </a:rPr>
                        <a:t>Research note</a:t>
                      </a:r>
                      <a:r>
                        <a:rPr lang="en-US" sz="900" u="sng" strike="noStrike" cap="none">
                          <a:solidFill>
                            <a:schemeClr val="hlink"/>
                          </a:solidFill>
                          <a:latin typeface="PT Serif"/>
                          <a:ea typeface="PT Serif"/>
                          <a:cs typeface="PT Serif"/>
                          <a:sym typeface="PT Serif"/>
                          <a:hlinkClick r:id="rId7"/>
                        </a:rPr>
                        <a:t>s</a:t>
                      </a:r>
                      <a:r>
                        <a:rPr lang="en-US" sz="900" u="none" strike="noStrike" cap="none">
                          <a:latin typeface="PT Serif"/>
                          <a:ea typeface="PT Serif"/>
                          <a:cs typeface="PT Serif"/>
                          <a:sym typeface="PT Serif"/>
                        </a:rPr>
                        <a:t> - Perigean</a:t>
                      </a:r>
                      <a:endParaRPr sz="900" u="none" strike="noStrike" cap="none">
                        <a:latin typeface="PT Serif"/>
                        <a:ea typeface="PT Serif"/>
                        <a:cs typeface="PT Serif"/>
                        <a:sym typeface="PT Serif"/>
                      </a:endParaRPr>
                    </a:p>
                    <a:p>
                      <a:pPr marL="196850" marR="0" lvl="0" indent="-171450" algn="l" rtl="0">
                        <a:lnSpc>
                          <a:spcPct val="100000"/>
                        </a:lnSpc>
                        <a:spcBef>
                          <a:spcPts val="0"/>
                        </a:spcBef>
                        <a:spcAft>
                          <a:spcPts val="0"/>
                        </a:spcAft>
                        <a:buClr>
                          <a:schemeClr val="dk1"/>
                        </a:buClr>
                        <a:buSzPts val="500"/>
                        <a:buFont typeface="Noto Sans Symbols"/>
                        <a:buChar char="▪"/>
                      </a:pPr>
                      <a:r>
                        <a:rPr lang="en-US" sz="1000" u="sng" strike="noStrike" cap="none">
                          <a:solidFill>
                            <a:schemeClr val="hlink"/>
                          </a:solidFill>
                          <a:latin typeface="Source Sans Pro"/>
                          <a:ea typeface="Source Sans Pro"/>
                          <a:cs typeface="Source Sans Pro"/>
                          <a:sym typeface="Source Sans Pro"/>
                          <a:hlinkClick r:id="rId8"/>
                        </a:rPr>
                        <a:t>Observer notes</a:t>
                      </a:r>
                      <a:endParaRPr sz="1400" u="none" strike="noStrike" cap="none"/>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PT Serif"/>
                        <a:buNone/>
                      </a:pPr>
                      <a:r>
                        <a:rPr lang="en-US" sz="1000" b="0" i="0" u="none" strike="noStrike" cap="none">
                          <a:solidFill>
                            <a:schemeClr val="dk2"/>
                          </a:solidFill>
                          <a:latin typeface="Source Sans Pro"/>
                          <a:ea typeface="Source Sans Pro"/>
                          <a:cs typeface="Source Sans Pro"/>
                          <a:sym typeface="Source Sans Pro"/>
                        </a:rPr>
                        <a:t>8/15/2022</a:t>
                      </a:r>
                      <a:endParaRPr sz="1000" b="0" i="0" u="none" strike="noStrike" cap="none">
                        <a:solidFill>
                          <a:schemeClr val="dk2"/>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50"/>
                        <a:buFont typeface="PT Serif"/>
                        <a:buNone/>
                      </a:pPr>
                      <a:r>
                        <a:rPr lang="en-US" sz="1000" b="0" i="0" u="none" strike="noStrike" cap="none">
                          <a:solidFill>
                            <a:schemeClr val="dk2"/>
                          </a:solidFill>
                          <a:latin typeface="Source Sans Pro"/>
                          <a:ea typeface="Source Sans Pro"/>
                          <a:cs typeface="Source Sans Pro"/>
                          <a:sym typeface="Source Sans Pro"/>
                        </a:rPr>
                        <a:t>✓</a:t>
                      </a:r>
                      <a:endParaRPr sz="1400" u="none" strike="noStrike" cap="none">
                        <a:solidFill>
                          <a:schemeClr val="dk2"/>
                        </a:solidFill>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extLst>
                  <a:ext uri="{0D108BD9-81ED-4DB2-BD59-A6C34878D82A}">
                    <a16:rowId xmlns:a16="http://schemas.microsoft.com/office/drawing/2014/main" val="10003"/>
                  </a:ext>
                </a:extLst>
              </a:tr>
              <a:tr h="349725">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solidFill>
                            <a:schemeClr val="dk2"/>
                          </a:solidFill>
                          <a:latin typeface="Source Sans Pro"/>
                          <a:ea typeface="Source Sans Pro"/>
                          <a:cs typeface="Source Sans Pro"/>
                          <a:sym typeface="Source Sans Pro"/>
                        </a:rPr>
                        <a:t>Research</a:t>
                      </a:r>
                      <a:endParaRPr sz="1000" u="none" strike="noStrike" cap="none">
                        <a:latin typeface="Source Sans Pro"/>
                        <a:ea typeface="Source Sans Pro"/>
                        <a:cs typeface="Source Sans Pro"/>
                        <a:sym typeface="Source Sans Pro"/>
                      </a:endParaRPr>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050"/>
                        <a:buFont typeface="PT Serif"/>
                        <a:buNone/>
                      </a:pPr>
                      <a:r>
                        <a:rPr lang="en-US" sz="1000" u="sng" strike="noStrike" cap="none">
                          <a:solidFill>
                            <a:schemeClr val="hlink"/>
                          </a:solidFill>
                          <a:latin typeface="Source Sans Pro"/>
                          <a:ea typeface="Source Sans Pro"/>
                          <a:cs typeface="Source Sans Pro"/>
                          <a:sym typeface="Source Sans Pro"/>
                          <a:hlinkClick r:id="rId9"/>
                        </a:rPr>
                        <a:t>#45553</a:t>
                      </a:r>
                      <a:r>
                        <a:rPr lang="en-US" sz="1000" u="none" strike="noStrike" cap="none">
                          <a:solidFill>
                            <a:schemeClr val="dk2"/>
                          </a:solidFill>
                          <a:latin typeface="Source Sans Pro"/>
                          <a:ea typeface="Source Sans Pro"/>
                          <a:cs typeface="Source Sans Pro"/>
                          <a:sym typeface="Source Sans Pro"/>
                        </a:rPr>
                        <a:t> Draft synthesis modeling for moderated research #2</a:t>
                      </a:r>
                      <a:endParaRPr sz="1000" b="1" i="0" u="none" strike="noStrike" cap="none">
                        <a:solidFill>
                          <a:schemeClr val="dk2"/>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8</a:t>
                      </a:r>
                      <a:endParaRPr sz="1400" u="none" strike="noStrike" cap="none"/>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Deb</a:t>
                      </a:r>
                      <a:endParaRPr sz="1400" u="none" strike="noStrike" cap="none"/>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196850" marR="0" lvl="0" indent="-171450" algn="l" rtl="0">
                        <a:lnSpc>
                          <a:spcPct val="100000"/>
                        </a:lnSpc>
                        <a:spcBef>
                          <a:spcPts val="0"/>
                        </a:spcBef>
                        <a:spcAft>
                          <a:spcPts val="0"/>
                        </a:spcAft>
                        <a:buClr>
                          <a:schemeClr val="dk1"/>
                        </a:buClr>
                        <a:buSzPts val="500"/>
                        <a:buFont typeface="Noto Sans Symbols"/>
                        <a:buChar char="▪"/>
                      </a:pPr>
                      <a:r>
                        <a:rPr lang="en-US" sz="1000" u="sng">
                          <a:solidFill>
                            <a:schemeClr val="hlink"/>
                          </a:solidFill>
                          <a:latin typeface="Source Sans Pro"/>
                          <a:ea typeface="Source Sans Pro"/>
                          <a:cs typeface="Source Sans Pro"/>
                          <a:sym typeface="Source Sans Pro"/>
                          <a:hlinkClick r:id="rId10"/>
                        </a:rPr>
                        <a:t>Model</a:t>
                      </a:r>
                      <a:endParaRPr sz="1400" u="none" strike="noStrike" cap="none"/>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PT Serif"/>
                        <a:buNone/>
                      </a:pPr>
                      <a:r>
                        <a:rPr lang="en-US" sz="1000" b="0" i="0" u="none" strike="noStrike" cap="none">
                          <a:solidFill>
                            <a:schemeClr val="dk2"/>
                          </a:solidFill>
                          <a:latin typeface="Source Sans Pro"/>
                          <a:ea typeface="Source Sans Pro"/>
                          <a:cs typeface="Source Sans Pro"/>
                          <a:sym typeface="Source Sans Pro"/>
                        </a:rPr>
                        <a:t>8/23/2022</a:t>
                      </a:r>
                      <a:endParaRPr sz="1000" b="0" i="0" u="none" strike="noStrike" cap="none">
                        <a:solidFill>
                          <a:schemeClr val="dk2"/>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50"/>
                        <a:buFont typeface="PT Serif"/>
                        <a:buNone/>
                      </a:pPr>
                      <a:r>
                        <a:rPr lang="en-US" sz="1000" b="0" i="0" u="none" strike="noStrike" cap="none">
                          <a:solidFill>
                            <a:schemeClr val="dk2"/>
                          </a:solidFill>
                          <a:latin typeface="Source Sans Pro"/>
                          <a:ea typeface="Source Sans Pro"/>
                          <a:cs typeface="Source Sans Pro"/>
                          <a:sym typeface="Source Sans Pro"/>
                        </a:rPr>
                        <a:t>✓</a:t>
                      </a:r>
                      <a:endParaRPr sz="1400" u="none" strike="noStrike" cap="none">
                        <a:solidFill>
                          <a:schemeClr val="dk2"/>
                        </a:solidFill>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extLst>
                  <a:ext uri="{0D108BD9-81ED-4DB2-BD59-A6C34878D82A}">
                    <a16:rowId xmlns:a16="http://schemas.microsoft.com/office/drawing/2014/main" val="10004"/>
                  </a:ext>
                </a:extLst>
              </a:tr>
              <a:tr h="349725">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solidFill>
                            <a:schemeClr val="dk2"/>
                          </a:solidFill>
                          <a:latin typeface="Source Sans Pro"/>
                          <a:ea typeface="Source Sans Pro"/>
                          <a:cs typeface="Source Sans Pro"/>
                          <a:sym typeface="Source Sans Pro"/>
                        </a:rPr>
                        <a:t>1095-B</a:t>
                      </a:r>
                      <a:endParaRPr sz="1000" u="none" strike="noStrike" cap="none">
                        <a:latin typeface="Source Sans Pro"/>
                        <a:ea typeface="Source Sans Pro"/>
                        <a:cs typeface="Source Sans Pro"/>
                        <a:sym typeface="Source Sans Pro"/>
                      </a:endParaRPr>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050"/>
                        <a:buFont typeface="PT Serif"/>
                        <a:buNone/>
                      </a:pPr>
                      <a:r>
                        <a:rPr lang="en-US" sz="1000" u="sng" strike="noStrike" cap="none">
                          <a:solidFill>
                            <a:schemeClr val="hlink"/>
                          </a:solidFill>
                          <a:latin typeface="Source Sans Pro"/>
                          <a:ea typeface="Source Sans Pro"/>
                          <a:cs typeface="Source Sans Pro"/>
                          <a:sym typeface="Source Sans Pro"/>
                          <a:hlinkClick r:id="rId11"/>
                        </a:rPr>
                        <a:t>#45285</a:t>
                      </a:r>
                      <a:r>
                        <a:rPr lang="en-US" sz="1000" u="none" strike="noStrike" cap="none">
                          <a:solidFill>
                            <a:schemeClr val="dk2"/>
                          </a:solidFill>
                          <a:latin typeface="Source Sans Pro"/>
                          <a:ea typeface="Source Sans Pro"/>
                          <a:cs typeface="Source Sans Pro"/>
                          <a:sym typeface="Source Sans Pro"/>
                        </a:rPr>
                        <a:t> Build feature toggle for widget</a:t>
                      </a:r>
                      <a:endParaRPr sz="1000" b="1" i="0" u="none" strike="noStrike" cap="none">
                        <a:solidFill>
                          <a:schemeClr val="dk2"/>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5</a:t>
                      </a:r>
                      <a:endParaRPr sz="1400" u="none" strike="noStrike" cap="none"/>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Teagan</a:t>
                      </a:r>
                      <a:endParaRPr sz="1400" u="none" strike="noStrike" cap="none"/>
                    </a:p>
                    <a:p>
                      <a:pPr marL="0" marR="0" lvl="0" indent="0" algn="l"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Carl</a:t>
                      </a:r>
                      <a:endParaRPr sz="1400" u="none" strike="noStrike" cap="none"/>
                    </a:p>
                    <a:p>
                      <a:pPr marL="0" marR="0" lvl="0" indent="0" algn="l"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Thomas</a:t>
                      </a:r>
                      <a:endParaRPr sz="1400" u="none" strike="noStrike" cap="none"/>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196850" marR="0" lvl="0" indent="-171450" algn="l" rtl="0">
                        <a:lnSpc>
                          <a:spcPct val="100000"/>
                        </a:lnSpc>
                        <a:spcBef>
                          <a:spcPts val="0"/>
                        </a:spcBef>
                        <a:spcAft>
                          <a:spcPts val="0"/>
                        </a:spcAft>
                        <a:buClr>
                          <a:schemeClr val="dk1"/>
                        </a:buClr>
                        <a:buSzPts val="500"/>
                        <a:buFont typeface="Noto Sans Symbols"/>
                        <a:buChar char="▪"/>
                      </a:pPr>
                      <a:r>
                        <a:rPr lang="en-US" sz="1000" u="sng" strike="noStrike" cap="none">
                          <a:solidFill>
                            <a:schemeClr val="hlink"/>
                          </a:solidFill>
                          <a:latin typeface="Source Sans Pro"/>
                          <a:ea typeface="Source Sans Pro"/>
                          <a:cs typeface="Source Sans Pro"/>
                          <a:sym typeface="Source Sans Pro"/>
                          <a:hlinkClick r:id="rId12"/>
                        </a:rPr>
                        <a:t>Toggle design</a:t>
                      </a:r>
                      <a:endParaRPr sz="1400" u="none" strike="noStrike" cap="none"/>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PT Serif"/>
                        <a:buNone/>
                      </a:pPr>
                      <a:r>
                        <a:rPr lang="en-US" sz="1000" b="0" i="0" u="none" strike="noStrike" cap="none">
                          <a:solidFill>
                            <a:schemeClr val="dk2"/>
                          </a:solidFill>
                          <a:latin typeface="Source Sans Pro"/>
                          <a:ea typeface="Source Sans Pro"/>
                          <a:cs typeface="Source Sans Pro"/>
                          <a:sym typeface="Source Sans Pro"/>
                        </a:rPr>
                        <a:t>8/23/2022</a:t>
                      </a:r>
                      <a:endParaRPr sz="1000" b="0" i="0" u="none" strike="noStrike" cap="none">
                        <a:solidFill>
                          <a:schemeClr val="dk2"/>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50"/>
                        <a:buFont typeface="PT Serif"/>
                        <a:buNone/>
                      </a:pPr>
                      <a:r>
                        <a:rPr lang="en-US" sz="1000" b="0" i="0" u="none" strike="noStrike" cap="none">
                          <a:solidFill>
                            <a:schemeClr val="dk2"/>
                          </a:solidFill>
                          <a:latin typeface="Source Sans Pro"/>
                          <a:ea typeface="Source Sans Pro"/>
                          <a:cs typeface="Source Sans Pro"/>
                          <a:sym typeface="Source Sans Pro"/>
                        </a:rPr>
                        <a:t>✓</a:t>
                      </a:r>
                      <a:endParaRPr sz="1400" u="none" strike="noStrike" cap="none">
                        <a:solidFill>
                          <a:schemeClr val="dk2"/>
                        </a:solidFill>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extLst>
                  <a:ext uri="{0D108BD9-81ED-4DB2-BD59-A6C34878D82A}">
                    <a16:rowId xmlns:a16="http://schemas.microsoft.com/office/drawing/2014/main" val="10005"/>
                  </a:ext>
                </a:extLst>
              </a:tr>
              <a:tr h="349725">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solidFill>
                            <a:schemeClr val="dk2"/>
                          </a:solidFill>
                          <a:latin typeface="Source Sans Pro"/>
                          <a:ea typeface="Source Sans Pro"/>
                          <a:cs typeface="Source Sans Pro"/>
                          <a:sym typeface="Source Sans Pro"/>
                        </a:rPr>
                        <a:t>1095-B</a:t>
                      </a:r>
                      <a:endParaRPr sz="1000" u="none" strike="noStrike" cap="none">
                        <a:latin typeface="Source Sans Pro"/>
                        <a:ea typeface="Source Sans Pro"/>
                        <a:cs typeface="Source Sans Pro"/>
                        <a:sym typeface="Source Sans Pro"/>
                      </a:endParaRPr>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050"/>
                        <a:buFont typeface="PT Serif"/>
                        <a:buNone/>
                      </a:pPr>
                      <a:r>
                        <a:rPr lang="en-US" sz="1000" u="sng" strike="noStrike" cap="none">
                          <a:solidFill>
                            <a:schemeClr val="hlink"/>
                          </a:solidFill>
                          <a:latin typeface="Source Sans Pro"/>
                          <a:ea typeface="Source Sans Pro"/>
                          <a:cs typeface="Source Sans Pro"/>
                          <a:sym typeface="Source Sans Pro"/>
                          <a:hlinkClick r:id="rId13"/>
                        </a:rPr>
                        <a:t>#45555</a:t>
                      </a:r>
                      <a:r>
                        <a:rPr lang="en-US" sz="1000" u="none" strike="noStrike" cap="none">
                          <a:solidFill>
                            <a:schemeClr val="dk2"/>
                          </a:solidFill>
                          <a:latin typeface="Source Sans Pro"/>
                          <a:ea typeface="Source Sans Pro"/>
                          <a:cs typeface="Source Sans Pro"/>
                          <a:sym typeface="Source Sans Pro"/>
                        </a:rPr>
                        <a:t> Ensure ES writes script to load 1095-B data file</a:t>
                      </a:r>
                      <a:endParaRPr sz="1000" b="1" i="0" u="none" strike="noStrike" cap="none">
                        <a:solidFill>
                          <a:schemeClr val="dk2"/>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1</a:t>
                      </a:r>
                      <a:endParaRPr sz="1400" u="none" strike="noStrike" cap="none"/>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Teagan</a:t>
                      </a:r>
                      <a:endParaRPr sz="1400" u="none" strike="noStrike" cap="none"/>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196850" marR="0" lvl="0" indent="-171450" algn="l" rtl="0">
                        <a:lnSpc>
                          <a:spcPct val="100000"/>
                        </a:lnSpc>
                        <a:spcBef>
                          <a:spcPts val="0"/>
                        </a:spcBef>
                        <a:spcAft>
                          <a:spcPts val="0"/>
                        </a:spcAft>
                        <a:buClr>
                          <a:schemeClr val="dk1"/>
                        </a:buClr>
                        <a:buSzPts val="500"/>
                        <a:buFont typeface="Noto Sans Symbols"/>
                        <a:buChar char="▪"/>
                      </a:pPr>
                      <a:r>
                        <a:rPr lang="en-US" sz="1000" u="none" strike="noStrike" cap="none">
                          <a:solidFill>
                            <a:schemeClr val="dk2"/>
                          </a:solidFill>
                          <a:latin typeface="Source Sans Pro"/>
                          <a:ea typeface="Source Sans Pro"/>
                          <a:cs typeface="Source Sans Pro"/>
                          <a:sym typeface="Source Sans Pro"/>
                        </a:rPr>
                        <a:t>N/A</a:t>
                      </a:r>
                      <a:endParaRPr sz="1400" u="none" strike="noStrike" cap="none"/>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PT Serif"/>
                        <a:buNone/>
                      </a:pPr>
                      <a:r>
                        <a:rPr lang="en-US" sz="1000" b="0" i="0" u="none" strike="noStrike" cap="none">
                          <a:solidFill>
                            <a:schemeClr val="dk2"/>
                          </a:solidFill>
                          <a:latin typeface="Source Sans Pro"/>
                          <a:ea typeface="Source Sans Pro"/>
                          <a:cs typeface="Source Sans Pro"/>
                          <a:sym typeface="Source Sans Pro"/>
                        </a:rPr>
                        <a:t>8/23/2022</a:t>
                      </a:r>
                      <a:endParaRPr sz="1000" b="0" i="0" u="none" strike="noStrike" cap="none">
                        <a:solidFill>
                          <a:schemeClr val="dk2"/>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50"/>
                        <a:buFont typeface="PT Serif"/>
                        <a:buNone/>
                      </a:pPr>
                      <a:r>
                        <a:rPr lang="en-US" sz="1000" b="0" i="0" u="none" strike="noStrike" cap="none">
                          <a:solidFill>
                            <a:schemeClr val="dk2"/>
                          </a:solidFill>
                          <a:latin typeface="Source Sans Pro"/>
                          <a:ea typeface="Source Sans Pro"/>
                          <a:cs typeface="Source Sans Pro"/>
                          <a:sym typeface="Source Sans Pro"/>
                        </a:rPr>
                        <a:t>✓</a:t>
                      </a:r>
                      <a:endParaRPr sz="1400" u="none" strike="noStrike" cap="none">
                        <a:solidFill>
                          <a:schemeClr val="dk2"/>
                        </a:solidFill>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extLst>
                  <a:ext uri="{0D108BD9-81ED-4DB2-BD59-A6C34878D82A}">
                    <a16:rowId xmlns:a16="http://schemas.microsoft.com/office/drawing/2014/main" val="10006"/>
                  </a:ext>
                </a:extLst>
              </a:tr>
              <a:tr h="349725">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solidFill>
                            <a:schemeClr val="dk2"/>
                          </a:solidFill>
                          <a:latin typeface="Source Sans Pro"/>
                          <a:ea typeface="Source Sans Pro"/>
                          <a:cs typeface="Source Sans Pro"/>
                          <a:sym typeface="Source Sans Pro"/>
                        </a:rPr>
                        <a:t>1095-B</a:t>
                      </a:r>
                      <a:endParaRPr sz="1000" u="none" strike="noStrike" cap="none">
                        <a:latin typeface="Source Sans Pro"/>
                        <a:ea typeface="Source Sans Pro"/>
                        <a:cs typeface="Source Sans Pro"/>
                        <a:sym typeface="Source Sans Pro"/>
                      </a:endParaRPr>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050"/>
                        <a:buFont typeface="PT Serif"/>
                        <a:buNone/>
                      </a:pPr>
                      <a:r>
                        <a:rPr lang="en-US" sz="1000" u="sng" strike="noStrike" cap="none">
                          <a:solidFill>
                            <a:schemeClr val="hlink"/>
                          </a:solidFill>
                          <a:latin typeface="Source Sans Pro"/>
                          <a:ea typeface="Source Sans Pro"/>
                          <a:cs typeface="Source Sans Pro"/>
                          <a:sym typeface="Source Sans Pro"/>
                          <a:hlinkClick r:id="rId14"/>
                        </a:rPr>
                        <a:t>#45522</a:t>
                      </a:r>
                      <a:r>
                        <a:rPr lang="en-US" sz="1000" u="none" strike="noStrike" cap="none">
                          <a:solidFill>
                            <a:schemeClr val="dk2"/>
                          </a:solidFill>
                          <a:latin typeface="Source Sans Pro"/>
                          <a:ea typeface="Source Sans Pro"/>
                          <a:cs typeface="Source Sans Pro"/>
                          <a:sym typeface="Source Sans Pro"/>
                        </a:rPr>
                        <a:t> Discovery into analytics dashboard for MVP</a:t>
                      </a:r>
                      <a:endParaRPr sz="1000" b="1" i="0" u="none" strike="noStrike" cap="none">
                        <a:solidFill>
                          <a:schemeClr val="dk2"/>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5</a:t>
                      </a:r>
                      <a:endParaRPr sz="1400" u="none" strike="noStrike" cap="none"/>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Shashank</a:t>
                      </a:r>
                      <a:endParaRPr sz="1400" u="none" strike="noStrike" cap="none"/>
                    </a:p>
                    <a:p>
                      <a:pPr marL="0" marR="0" lvl="0" indent="0" algn="l"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Teagan</a:t>
                      </a:r>
                      <a:endParaRPr sz="1400" u="none" strike="noStrike" cap="none"/>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196850" marR="0" lvl="0" indent="-171450" algn="l" rtl="0">
                        <a:lnSpc>
                          <a:spcPct val="100000"/>
                        </a:lnSpc>
                        <a:spcBef>
                          <a:spcPts val="0"/>
                        </a:spcBef>
                        <a:spcAft>
                          <a:spcPts val="0"/>
                        </a:spcAft>
                        <a:buClr>
                          <a:schemeClr val="dk1"/>
                        </a:buClr>
                        <a:buSzPts val="500"/>
                        <a:buFont typeface="Noto Sans Symbols"/>
                        <a:buChar char="▪"/>
                      </a:pPr>
                      <a:r>
                        <a:rPr lang="en-US" sz="1000" u="none" strike="noStrike" cap="none">
                          <a:solidFill>
                            <a:schemeClr val="dk2"/>
                          </a:solidFill>
                          <a:latin typeface="Source Sans Pro"/>
                          <a:ea typeface="Source Sans Pro"/>
                          <a:cs typeface="Source Sans Pro"/>
                          <a:sym typeface="Source Sans Pro"/>
                        </a:rPr>
                        <a:t>N/A</a:t>
                      </a:r>
                      <a:endParaRPr sz="1400" u="none" strike="noStrike" cap="none"/>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PT Serif"/>
                        <a:buNone/>
                      </a:pPr>
                      <a:r>
                        <a:rPr lang="en-US" sz="1000" b="0" i="0" u="none" strike="noStrike" cap="none">
                          <a:solidFill>
                            <a:schemeClr val="dk2"/>
                          </a:solidFill>
                          <a:latin typeface="Source Sans Pro"/>
                          <a:ea typeface="Source Sans Pro"/>
                          <a:cs typeface="Source Sans Pro"/>
                          <a:sym typeface="Source Sans Pro"/>
                        </a:rPr>
                        <a:t>8/23/2022</a:t>
                      </a:r>
                      <a:endParaRPr sz="1000" b="0" i="0" u="none" strike="noStrike" cap="none">
                        <a:solidFill>
                          <a:schemeClr val="dk2"/>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50"/>
                        <a:buFont typeface="PT Serif"/>
                        <a:buNone/>
                      </a:pPr>
                      <a:r>
                        <a:rPr lang="en-US" sz="1000" b="0" i="0" u="none" strike="noStrike" cap="none">
                          <a:solidFill>
                            <a:schemeClr val="dk2"/>
                          </a:solidFill>
                          <a:latin typeface="Source Sans Pro"/>
                          <a:ea typeface="Source Sans Pro"/>
                          <a:cs typeface="Source Sans Pro"/>
                          <a:sym typeface="Source Sans Pro"/>
                        </a:rPr>
                        <a:t>✓</a:t>
                      </a:r>
                      <a:endParaRPr sz="1400" u="none" strike="noStrike" cap="none">
                        <a:solidFill>
                          <a:schemeClr val="dk2"/>
                        </a:solidFill>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extLst>
                  <a:ext uri="{0D108BD9-81ED-4DB2-BD59-A6C34878D82A}">
                    <a16:rowId xmlns:a16="http://schemas.microsoft.com/office/drawing/2014/main" val="10007"/>
                  </a:ext>
                </a:extLst>
              </a:tr>
              <a:tr h="349725">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solidFill>
                            <a:schemeClr val="dk2"/>
                          </a:solidFill>
                          <a:latin typeface="Source Sans Pro"/>
                          <a:ea typeface="Source Sans Pro"/>
                          <a:cs typeface="Source Sans Pro"/>
                          <a:sym typeface="Source Sans Pro"/>
                        </a:rPr>
                        <a:t>1095-B</a:t>
                      </a:r>
                      <a:endParaRPr sz="1000" u="none" strike="noStrike" cap="none">
                        <a:latin typeface="Source Sans Pro"/>
                        <a:ea typeface="Source Sans Pro"/>
                        <a:cs typeface="Source Sans Pro"/>
                        <a:sym typeface="Source Sans Pro"/>
                      </a:endParaRPr>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050"/>
                        <a:buFont typeface="PT Serif"/>
                        <a:buNone/>
                      </a:pPr>
                      <a:r>
                        <a:rPr lang="en-US" sz="1000" u="sng" strike="noStrike" cap="none">
                          <a:solidFill>
                            <a:schemeClr val="hlink"/>
                          </a:solidFill>
                          <a:latin typeface="Source Sans Pro"/>
                          <a:ea typeface="Source Sans Pro"/>
                          <a:cs typeface="Source Sans Pro"/>
                          <a:sym typeface="Source Sans Pro"/>
                          <a:hlinkClick r:id="rId15"/>
                        </a:rPr>
                        <a:t>#45326</a:t>
                      </a:r>
                      <a:r>
                        <a:rPr lang="en-US" sz="1000" u="none" strike="noStrike" cap="none">
                          <a:solidFill>
                            <a:schemeClr val="dk2"/>
                          </a:solidFill>
                          <a:latin typeface="Source Sans Pro"/>
                          <a:ea typeface="Source Sans Pro"/>
                          <a:cs typeface="Source Sans Pro"/>
                          <a:sym typeface="Source Sans Pro"/>
                        </a:rPr>
                        <a:t> Draft – Moderated UAT conversation guide</a:t>
                      </a:r>
                      <a:endParaRPr sz="1000" b="1" i="0" u="none" strike="noStrike" cap="none">
                        <a:solidFill>
                          <a:schemeClr val="dk2"/>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3</a:t>
                      </a:r>
                      <a:endParaRPr sz="1400" u="none" strike="noStrike" cap="none"/>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Shashank</a:t>
                      </a:r>
                      <a:endParaRPr sz="1400" u="none" strike="noStrike" cap="none"/>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196850" marR="0" lvl="0" indent="-171450" algn="l" rtl="0">
                        <a:lnSpc>
                          <a:spcPct val="100000"/>
                        </a:lnSpc>
                        <a:spcBef>
                          <a:spcPts val="0"/>
                        </a:spcBef>
                        <a:spcAft>
                          <a:spcPts val="0"/>
                        </a:spcAft>
                        <a:buClr>
                          <a:schemeClr val="dk1"/>
                        </a:buClr>
                        <a:buSzPts val="500"/>
                        <a:buFont typeface="Noto Sans Symbols"/>
                        <a:buChar char="▪"/>
                      </a:pPr>
                      <a:r>
                        <a:rPr lang="en-US" sz="1000" u="sng" strike="noStrike" cap="none">
                          <a:solidFill>
                            <a:schemeClr val="hlink"/>
                          </a:solidFill>
                          <a:latin typeface="Source Sans Pro"/>
                          <a:ea typeface="Source Sans Pro"/>
                          <a:cs typeface="Source Sans Pro"/>
                          <a:sym typeface="Source Sans Pro"/>
                          <a:hlinkClick r:id="rId16"/>
                        </a:rPr>
                        <a:t>Research plan, draft</a:t>
                      </a:r>
                      <a:endParaRPr sz="1400" u="none" strike="noStrike" cap="none"/>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PT Serif"/>
                        <a:buNone/>
                      </a:pPr>
                      <a:r>
                        <a:rPr lang="en-US" sz="1000" b="0" i="0" u="none" strike="noStrike" cap="none">
                          <a:solidFill>
                            <a:schemeClr val="dk2"/>
                          </a:solidFill>
                          <a:latin typeface="Source Sans Pro"/>
                          <a:ea typeface="Source Sans Pro"/>
                          <a:cs typeface="Source Sans Pro"/>
                          <a:sym typeface="Source Sans Pro"/>
                        </a:rPr>
                        <a:t>8/23/2022</a:t>
                      </a:r>
                      <a:endParaRPr sz="1000" b="0" i="0" u="none" strike="noStrike" cap="none">
                        <a:solidFill>
                          <a:schemeClr val="dk2"/>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50"/>
                        <a:buFont typeface="PT Serif"/>
                        <a:buNone/>
                      </a:pPr>
                      <a:r>
                        <a:rPr lang="en-US" sz="1000" b="0" i="0" u="none" strike="noStrike" cap="none">
                          <a:solidFill>
                            <a:schemeClr val="dk2"/>
                          </a:solidFill>
                          <a:latin typeface="Source Sans Pro"/>
                          <a:ea typeface="Source Sans Pro"/>
                          <a:cs typeface="Source Sans Pro"/>
                          <a:sym typeface="Source Sans Pro"/>
                        </a:rPr>
                        <a:t>✓</a:t>
                      </a:r>
                      <a:endParaRPr sz="1400" u="none" strike="noStrike" cap="none">
                        <a:solidFill>
                          <a:schemeClr val="dk2"/>
                        </a:solidFill>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extLst>
                  <a:ext uri="{0D108BD9-81ED-4DB2-BD59-A6C34878D82A}">
                    <a16:rowId xmlns:a16="http://schemas.microsoft.com/office/drawing/2014/main" val="10008"/>
                  </a:ext>
                </a:extLst>
              </a:tr>
              <a:tr h="349725">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solidFill>
                            <a:schemeClr val="dk2"/>
                          </a:solidFill>
                          <a:latin typeface="Source Sans Pro"/>
                          <a:ea typeface="Source Sans Pro"/>
                          <a:cs typeface="Source Sans Pro"/>
                          <a:sym typeface="Source Sans Pro"/>
                        </a:rPr>
                        <a:t>1095-B</a:t>
                      </a:r>
                      <a:endParaRPr sz="1000" u="none" strike="noStrike" cap="none">
                        <a:latin typeface="Source Sans Pro"/>
                        <a:ea typeface="Source Sans Pro"/>
                        <a:cs typeface="Source Sans Pro"/>
                        <a:sym typeface="Source Sans Pro"/>
                      </a:endParaRPr>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050"/>
                        <a:buFont typeface="PT Serif"/>
                        <a:buNone/>
                      </a:pPr>
                      <a:r>
                        <a:rPr lang="en-US" sz="1000" u="sng" strike="noStrike" cap="none">
                          <a:solidFill>
                            <a:schemeClr val="hlink"/>
                          </a:solidFill>
                          <a:latin typeface="Source Sans Pro"/>
                          <a:ea typeface="Source Sans Pro"/>
                          <a:cs typeface="Source Sans Pro"/>
                          <a:sym typeface="Source Sans Pro"/>
                          <a:hlinkClick r:id="rId17"/>
                        </a:rPr>
                        <a:t>#45325</a:t>
                      </a:r>
                      <a:r>
                        <a:rPr lang="en-US" sz="1000" u="none" strike="noStrike" cap="none">
                          <a:solidFill>
                            <a:schemeClr val="dk2"/>
                          </a:solidFill>
                          <a:latin typeface="Source Sans Pro"/>
                          <a:ea typeface="Source Sans Pro"/>
                          <a:cs typeface="Source Sans Pro"/>
                          <a:sym typeface="Source Sans Pro"/>
                        </a:rPr>
                        <a:t> Draft – Moderated UAT research plan</a:t>
                      </a:r>
                      <a:endParaRPr sz="1000" b="1" i="0" u="none" strike="noStrike" cap="none">
                        <a:solidFill>
                          <a:schemeClr val="dk2"/>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5</a:t>
                      </a:r>
                      <a:endParaRPr sz="1400" u="none" strike="noStrike" cap="none"/>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Shashank</a:t>
                      </a:r>
                      <a:endParaRPr sz="1400" u="none" strike="noStrike" cap="none"/>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196850" marR="0" lvl="0" indent="-171450" algn="l" rtl="0">
                        <a:lnSpc>
                          <a:spcPct val="100000"/>
                        </a:lnSpc>
                        <a:spcBef>
                          <a:spcPts val="0"/>
                        </a:spcBef>
                        <a:spcAft>
                          <a:spcPts val="0"/>
                        </a:spcAft>
                        <a:buClr>
                          <a:schemeClr val="dk1"/>
                        </a:buClr>
                        <a:buSzPts val="500"/>
                        <a:buFont typeface="Noto Sans Symbols"/>
                        <a:buChar char="▪"/>
                      </a:pPr>
                      <a:r>
                        <a:rPr lang="en-US" sz="1000" u="sng" strike="noStrike" cap="none">
                          <a:solidFill>
                            <a:schemeClr val="hlink"/>
                          </a:solidFill>
                          <a:latin typeface="Source Sans Pro"/>
                          <a:ea typeface="Source Sans Pro"/>
                          <a:cs typeface="Source Sans Pro"/>
                          <a:sym typeface="Source Sans Pro"/>
                          <a:hlinkClick r:id="rId16"/>
                        </a:rPr>
                        <a:t>Research plan, draft</a:t>
                      </a:r>
                      <a:endParaRPr sz="1400" u="none" strike="noStrike" cap="none"/>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PT Serif"/>
                        <a:buNone/>
                      </a:pPr>
                      <a:r>
                        <a:rPr lang="en-US" sz="1000" b="0" i="0" u="none" strike="noStrike" cap="none">
                          <a:solidFill>
                            <a:schemeClr val="dk2"/>
                          </a:solidFill>
                          <a:latin typeface="Source Sans Pro"/>
                          <a:ea typeface="Source Sans Pro"/>
                          <a:cs typeface="Source Sans Pro"/>
                          <a:sym typeface="Source Sans Pro"/>
                        </a:rPr>
                        <a:t>8/23/2022</a:t>
                      </a:r>
                      <a:endParaRPr sz="1000" b="0" i="0" u="none" strike="noStrike" cap="none">
                        <a:solidFill>
                          <a:schemeClr val="dk2"/>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50"/>
                        <a:buFont typeface="PT Serif"/>
                        <a:buNone/>
                      </a:pPr>
                      <a:r>
                        <a:rPr lang="en-US" sz="1000" b="0" i="0" u="none" strike="noStrike" cap="none">
                          <a:solidFill>
                            <a:schemeClr val="dk2"/>
                          </a:solidFill>
                          <a:latin typeface="Source Sans Pro"/>
                          <a:ea typeface="Source Sans Pro"/>
                          <a:cs typeface="Source Sans Pro"/>
                          <a:sym typeface="Source Sans Pro"/>
                        </a:rPr>
                        <a:t>✓</a:t>
                      </a:r>
                      <a:endParaRPr sz="1400" u="none" strike="noStrike" cap="none">
                        <a:solidFill>
                          <a:schemeClr val="dk2"/>
                        </a:solidFill>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extLst>
                  <a:ext uri="{0D108BD9-81ED-4DB2-BD59-A6C34878D82A}">
                    <a16:rowId xmlns:a16="http://schemas.microsoft.com/office/drawing/2014/main" val="10009"/>
                  </a:ext>
                </a:extLst>
              </a:tr>
              <a:tr h="349725">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2"/>
                          </a:solidFill>
                          <a:latin typeface="Source Sans Pro"/>
                          <a:ea typeface="Source Sans Pro"/>
                          <a:cs typeface="Source Sans Pro"/>
                          <a:sym typeface="Source Sans Pro"/>
                        </a:rPr>
                        <a:t>1095-B</a:t>
                      </a:r>
                      <a:endParaRPr sz="1000" u="none" strike="noStrike" cap="none">
                        <a:solidFill>
                          <a:schemeClr val="dk2"/>
                        </a:solidFill>
                        <a:latin typeface="Source Sans Pro"/>
                        <a:ea typeface="Source Sans Pro"/>
                        <a:cs typeface="Source Sans Pro"/>
                        <a:sym typeface="Source Sans Pro"/>
                      </a:endParaRPr>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u="sng" strike="noStrike" cap="none">
                          <a:solidFill>
                            <a:schemeClr val="hlink"/>
                          </a:solidFill>
                          <a:latin typeface="Source Sans Pro"/>
                          <a:ea typeface="Source Sans Pro"/>
                          <a:cs typeface="Source Sans Pro"/>
                          <a:sym typeface="Source Sans Pro"/>
                          <a:hlinkClick r:id="rId18"/>
                        </a:rPr>
                        <a:t>#45843</a:t>
                      </a:r>
                      <a:r>
                        <a:rPr lang="en-US" sz="1000" u="none" strike="noStrike" cap="none">
                          <a:latin typeface="Source Sans Pro"/>
                          <a:ea typeface="Source Sans Pro"/>
                          <a:cs typeface="Source Sans Pro"/>
                          <a:sym typeface="Source Sans Pro"/>
                        </a:rPr>
                        <a:t> Radio button change</a:t>
                      </a:r>
                      <a:endParaRPr sz="1000" u="none" strike="noStrike" cap="none">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00"/>
                        <a:buFont typeface="Arial"/>
                        <a:buNone/>
                      </a:pPr>
                      <a:r>
                        <a:rPr lang="en-US" sz="1000" u="none" strike="noStrike" cap="none">
                          <a:latin typeface="Source Sans Pro"/>
                          <a:ea typeface="Source Sans Pro"/>
                          <a:cs typeface="Source Sans Pro"/>
                          <a:sym typeface="Source Sans Pro"/>
                        </a:rPr>
                        <a:t>2</a:t>
                      </a:r>
                      <a:endParaRPr sz="1000" u="none" strike="noStrike" cap="none">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latin typeface="Source Sans Pro"/>
                          <a:ea typeface="Source Sans Pro"/>
                          <a:cs typeface="Source Sans Pro"/>
                          <a:sym typeface="Source Sans Pro"/>
                        </a:rPr>
                        <a:t>Teagan</a:t>
                      </a:r>
                      <a:endParaRPr sz="1000" u="none" strike="noStrike" cap="none">
                        <a:latin typeface="Source Sans Pro"/>
                        <a:ea typeface="Source Sans Pro"/>
                        <a:cs typeface="Source Sans Pro"/>
                        <a:sym typeface="Source Sans Pro"/>
                      </a:endParaRPr>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196850" marR="0" lvl="0" indent="-171450" algn="l" rtl="0">
                        <a:lnSpc>
                          <a:spcPct val="100000"/>
                        </a:lnSpc>
                        <a:spcBef>
                          <a:spcPts val="0"/>
                        </a:spcBef>
                        <a:spcAft>
                          <a:spcPts val="0"/>
                        </a:spcAft>
                        <a:buClr>
                          <a:schemeClr val="dk1"/>
                        </a:buClr>
                        <a:buSzPts val="500"/>
                        <a:buFont typeface="Noto Sans Symbols"/>
                        <a:buChar char="▪"/>
                      </a:pPr>
                      <a:r>
                        <a:rPr lang="en-US" sz="1000" u="none" strike="noStrike" cap="none">
                          <a:solidFill>
                            <a:schemeClr val="dk2"/>
                          </a:solidFill>
                          <a:latin typeface="Source Sans Pro"/>
                          <a:ea typeface="Source Sans Pro"/>
                          <a:cs typeface="Source Sans Pro"/>
                          <a:sym typeface="Source Sans Pro"/>
                        </a:rPr>
                        <a:t>N/A</a:t>
                      </a:r>
                      <a:endParaRPr sz="1400" u="none" strike="noStrike" cap="none">
                        <a:solidFill>
                          <a:schemeClr val="dk2"/>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PT Serif"/>
                        <a:buNone/>
                      </a:pPr>
                      <a:r>
                        <a:rPr lang="en-US" sz="1000" b="0" i="0" u="none" strike="noStrike" cap="none">
                          <a:solidFill>
                            <a:schemeClr val="dk2"/>
                          </a:solidFill>
                          <a:latin typeface="Source Sans Pro"/>
                          <a:ea typeface="Source Sans Pro"/>
                          <a:cs typeface="Source Sans Pro"/>
                          <a:sym typeface="Source Sans Pro"/>
                        </a:rPr>
                        <a:t>8/23/2022</a:t>
                      </a:r>
                      <a:endParaRPr sz="1000" b="0" i="0" u="none" strike="noStrike" cap="none">
                        <a:solidFill>
                          <a:schemeClr val="dk2"/>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50"/>
                        <a:buFont typeface="PT Serif"/>
                        <a:buNone/>
                      </a:pPr>
                      <a:r>
                        <a:rPr lang="en-US" sz="1000" b="0" i="0" u="none" strike="noStrike" cap="none">
                          <a:solidFill>
                            <a:schemeClr val="dk2"/>
                          </a:solidFill>
                          <a:latin typeface="Source Sans Pro"/>
                          <a:ea typeface="Source Sans Pro"/>
                          <a:cs typeface="Source Sans Pro"/>
                          <a:sym typeface="Source Sans Pro"/>
                        </a:rPr>
                        <a:t>✓</a:t>
                      </a:r>
                      <a:endParaRPr sz="1400" b="0" i="0" u="none" strike="noStrike" cap="none">
                        <a:solidFill>
                          <a:schemeClr val="dk2"/>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extLst>
                  <a:ext uri="{0D108BD9-81ED-4DB2-BD59-A6C34878D82A}">
                    <a16:rowId xmlns:a16="http://schemas.microsoft.com/office/drawing/2014/main" val="10010"/>
                  </a:ext>
                </a:extLst>
              </a:tr>
            </a:tbl>
          </a:graphicData>
        </a:graphic>
      </p:graphicFrame>
      <p:sp>
        <p:nvSpPr>
          <p:cNvPr id="799" name="Google Shape;799;p61"/>
          <p:cNvSpPr txBox="1"/>
          <p:nvPr/>
        </p:nvSpPr>
        <p:spPr>
          <a:xfrm>
            <a:off x="10140593" y="6408650"/>
            <a:ext cx="1500232" cy="276959"/>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747C74"/>
              </a:buClr>
              <a:buSzPts val="1200"/>
              <a:buFont typeface="Source Sans Pro"/>
              <a:buNone/>
            </a:pPr>
            <a:r>
              <a:rPr lang="en-US" sz="1200" b="0" i="0" u="none" strike="noStrike" cap="none">
                <a:solidFill>
                  <a:srgbClr val="747C74"/>
                </a:solidFill>
                <a:latin typeface="Source Sans Pro"/>
                <a:ea typeface="Source Sans Pro"/>
                <a:cs typeface="Source Sans Pro"/>
                <a:sym typeface="Source Sans Pro"/>
              </a:rPr>
              <a:t>Sprint 9 Deliverables</a:t>
            </a:r>
            <a:endParaRPr sz="1800" b="0" i="0" u="none" strike="noStrike" cap="none">
              <a:solidFill>
                <a:schemeClr val="dk1"/>
              </a:solidFill>
              <a:latin typeface="Calibri"/>
              <a:ea typeface="Calibri"/>
              <a:cs typeface="Calibri"/>
              <a:sym typeface="Calibri"/>
            </a:endParaRPr>
          </a:p>
        </p:txBody>
      </p:sp>
      <p:sp>
        <p:nvSpPr>
          <p:cNvPr id="800" name="Google Shape;800;p61"/>
          <p:cNvSpPr txBox="1"/>
          <p:nvPr/>
        </p:nvSpPr>
        <p:spPr>
          <a:xfrm>
            <a:off x="419100" y="6408650"/>
            <a:ext cx="2723465" cy="276959"/>
          </a:xfrm>
          <a:prstGeom prst="rect">
            <a:avLst/>
          </a:prstGeom>
          <a:noFill/>
          <a:ln>
            <a:noFill/>
          </a:ln>
        </p:spPr>
        <p:txBody>
          <a:bodyPr spcFirstLastPara="1" wrap="square" lIns="0"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747C74"/>
                </a:solidFill>
                <a:latin typeface="Source Sans Pro"/>
                <a:ea typeface="Source Sans Pro"/>
                <a:cs typeface="Source Sans Pro"/>
                <a:sym typeface="Source Sans Pro"/>
              </a:rPr>
              <a:t>08-23 Sprint 9 Demo</a:t>
            </a:r>
            <a:endParaRPr sz="1800" b="0" i="0" u="none" strike="noStrike" cap="none">
              <a:solidFill>
                <a:srgbClr val="747C74"/>
              </a:solidFill>
              <a:latin typeface="Calibri"/>
              <a:ea typeface="Calibri"/>
              <a:cs typeface="Calibri"/>
              <a:sym typeface="Calibri"/>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804"/>
        <p:cNvGrpSpPr/>
        <p:nvPr/>
      </p:nvGrpSpPr>
      <p:grpSpPr>
        <a:xfrm>
          <a:off x="0" y="0"/>
          <a:ext cx="0" cy="0"/>
          <a:chOff x="0" y="0"/>
          <a:chExt cx="0" cy="0"/>
        </a:xfrm>
      </p:grpSpPr>
      <p:sp>
        <p:nvSpPr>
          <p:cNvPr id="805" name="Google Shape;805;p62"/>
          <p:cNvSpPr txBox="1">
            <a:spLocks noGrp="1"/>
          </p:cNvSpPr>
          <p:nvPr>
            <p:ph type="title"/>
          </p:nvPr>
        </p:nvSpPr>
        <p:spPr>
          <a:xfrm>
            <a:off x="411480" y="457200"/>
            <a:ext cx="11353800" cy="746983"/>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3600"/>
              <a:buFont typeface="PT Serif"/>
              <a:buNone/>
            </a:pPr>
            <a:r>
              <a:rPr lang="en-US" sz="2800"/>
              <a:t>Sprint 9 Deliverables (2 of 2) </a:t>
            </a:r>
            <a:endParaRPr sz="2800"/>
          </a:p>
        </p:txBody>
      </p:sp>
      <p:sp>
        <p:nvSpPr>
          <p:cNvPr id="806" name="Google Shape;806;p62"/>
          <p:cNvSpPr txBox="1">
            <a:spLocks noGrp="1"/>
          </p:cNvSpPr>
          <p:nvPr>
            <p:ph type="sldNum" idx="12"/>
          </p:nvPr>
        </p:nvSpPr>
        <p:spPr>
          <a:xfrm>
            <a:off x="11474969" y="6363970"/>
            <a:ext cx="406052"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latin typeface="Source Sans Pro"/>
                <a:ea typeface="Source Sans Pro"/>
                <a:cs typeface="Source Sans Pro"/>
                <a:sym typeface="Source Sans Pro"/>
              </a:rPr>
              <a:t>26</a:t>
            </a:fld>
            <a:endParaRPr>
              <a:latin typeface="Source Sans Pro"/>
              <a:ea typeface="Source Sans Pro"/>
              <a:cs typeface="Source Sans Pro"/>
              <a:sym typeface="Source Sans Pro"/>
            </a:endParaRPr>
          </a:p>
        </p:txBody>
      </p:sp>
      <p:graphicFrame>
        <p:nvGraphicFramePr>
          <p:cNvPr id="807" name="Google Shape;807;p62"/>
          <p:cNvGraphicFramePr/>
          <p:nvPr/>
        </p:nvGraphicFramePr>
        <p:xfrm>
          <a:off x="411480" y="914400"/>
          <a:ext cx="3000000" cy="3000000"/>
        </p:xfrm>
        <a:graphic>
          <a:graphicData uri="http://schemas.openxmlformats.org/drawingml/2006/table">
            <a:tbl>
              <a:tblPr>
                <a:noFill/>
                <a:tableStyleId>{67708BF3-6438-43B8-8AB5-0BD9B60E1F51}</a:tableStyleId>
              </a:tblPr>
              <a:tblGrid>
                <a:gridCol w="924400">
                  <a:extLst>
                    <a:ext uri="{9D8B030D-6E8A-4147-A177-3AD203B41FA5}">
                      <a16:colId xmlns:a16="http://schemas.microsoft.com/office/drawing/2014/main" val="20000"/>
                    </a:ext>
                  </a:extLst>
                </a:gridCol>
                <a:gridCol w="3985425">
                  <a:extLst>
                    <a:ext uri="{9D8B030D-6E8A-4147-A177-3AD203B41FA5}">
                      <a16:colId xmlns:a16="http://schemas.microsoft.com/office/drawing/2014/main" val="20001"/>
                    </a:ext>
                  </a:extLst>
                </a:gridCol>
                <a:gridCol w="747200">
                  <a:extLst>
                    <a:ext uri="{9D8B030D-6E8A-4147-A177-3AD203B41FA5}">
                      <a16:colId xmlns:a16="http://schemas.microsoft.com/office/drawing/2014/main" val="20002"/>
                    </a:ext>
                  </a:extLst>
                </a:gridCol>
                <a:gridCol w="914150">
                  <a:extLst>
                    <a:ext uri="{9D8B030D-6E8A-4147-A177-3AD203B41FA5}">
                      <a16:colId xmlns:a16="http://schemas.microsoft.com/office/drawing/2014/main" val="20003"/>
                    </a:ext>
                  </a:extLst>
                </a:gridCol>
                <a:gridCol w="2039350">
                  <a:extLst>
                    <a:ext uri="{9D8B030D-6E8A-4147-A177-3AD203B41FA5}">
                      <a16:colId xmlns:a16="http://schemas.microsoft.com/office/drawing/2014/main" val="20004"/>
                    </a:ext>
                  </a:extLst>
                </a:gridCol>
                <a:gridCol w="1348450">
                  <a:extLst>
                    <a:ext uri="{9D8B030D-6E8A-4147-A177-3AD203B41FA5}">
                      <a16:colId xmlns:a16="http://schemas.microsoft.com/office/drawing/2014/main" val="20005"/>
                    </a:ext>
                  </a:extLst>
                </a:gridCol>
                <a:gridCol w="1370600">
                  <a:extLst>
                    <a:ext uri="{9D8B030D-6E8A-4147-A177-3AD203B41FA5}">
                      <a16:colId xmlns:a16="http://schemas.microsoft.com/office/drawing/2014/main" val="20006"/>
                    </a:ext>
                  </a:extLst>
                </a:gridCol>
              </a:tblGrid>
              <a:tr h="362500">
                <a:tc>
                  <a:txBody>
                    <a:bodyPr/>
                    <a:lstStyle/>
                    <a:p>
                      <a:pPr marL="0" marR="0" lvl="0" indent="0" algn="l" rtl="0">
                        <a:lnSpc>
                          <a:spcPct val="100000"/>
                        </a:lnSpc>
                        <a:spcBef>
                          <a:spcPts val="0"/>
                        </a:spcBef>
                        <a:spcAft>
                          <a:spcPts val="0"/>
                        </a:spcAft>
                        <a:buClr>
                          <a:schemeClr val="accent1"/>
                        </a:buClr>
                        <a:buSzPts val="1100"/>
                        <a:buFont typeface="Source Sans Pro SemiBold"/>
                        <a:buNone/>
                      </a:pPr>
                      <a:r>
                        <a:rPr lang="en-US" sz="1000" u="none" strike="noStrike" cap="none">
                          <a:solidFill>
                            <a:schemeClr val="accent1"/>
                          </a:solidFill>
                          <a:latin typeface="Source Sans Pro SemiBold"/>
                          <a:ea typeface="Source Sans Pro SemiBold"/>
                          <a:cs typeface="Source Sans Pro SemiBold"/>
                          <a:sym typeface="Source Sans Pro SemiBold"/>
                        </a:rPr>
                        <a:t>EPIC</a:t>
                      </a:r>
                      <a:endParaRPr sz="1000" u="none" strike="noStrike" cap="none">
                        <a:latin typeface="Source Sans Pro SemiBold"/>
                        <a:ea typeface="Source Sans Pro SemiBold"/>
                        <a:cs typeface="Source Sans Pro SemiBold"/>
                        <a:sym typeface="Source Sans Pro SemiBold"/>
                      </a:endParaRPr>
                    </a:p>
                  </a:txBody>
                  <a:tcPr marL="0" marR="91450" marT="9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22D50"/>
                        </a:buClr>
                        <a:buSzPts val="1100"/>
                        <a:buFont typeface="Source Sans Pro SemiBold"/>
                        <a:buNone/>
                      </a:pPr>
                      <a:r>
                        <a:rPr lang="en-US" sz="1000" b="0" i="0" u="none" strike="noStrike" cap="none">
                          <a:solidFill>
                            <a:srgbClr val="022D50"/>
                          </a:solidFill>
                          <a:latin typeface="Source Sans Pro SemiBold"/>
                          <a:ea typeface="Source Sans Pro SemiBold"/>
                          <a:cs typeface="Source Sans Pro SemiBold"/>
                          <a:sym typeface="Source Sans Pro SemiBold"/>
                        </a:rPr>
                        <a:t>STORY</a:t>
                      </a:r>
                      <a:endParaRPr sz="1000" b="0" i="0" u="none" strike="noStrike" cap="none">
                        <a:solidFill>
                          <a:srgbClr val="202120"/>
                        </a:solidFill>
                        <a:latin typeface="Source Sans Pro SemiBold"/>
                        <a:ea typeface="Source Sans Pro SemiBold"/>
                        <a:cs typeface="Source Sans Pro SemiBold"/>
                        <a:sym typeface="Source Sans Pro SemiBold"/>
                      </a:endParaRPr>
                    </a:p>
                  </a:txBody>
                  <a:tcPr marL="0" marR="91450" marT="9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accent1"/>
                        </a:buClr>
                        <a:buSzPts val="1400"/>
                        <a:buFont typeface="Source Sans Pro SemiBold"/>
                        <a:buNone/>
                      </a:pPr>
                      <a:r>
                        <a:rPr lang="en-US" sz="1000" b="1" i="0" u="none" strike="noStrike" cap="none">
                          <a:solidFill>
                            <a:schemeClr val="accent1"/>
                          </a:solidFill>
                          <a:latin typeface="Source Sans Pro SemiBold"/>
                          <a:ea typeface="Source Sans Pro SemiBold"/>
                          <a:cs typeface="Source Sans Pro SemiBold"/>
                          <a:sym typeface="Source Sans Pro SemiBold"/>
                        </a:rPr>
                        <a:t>ESTIMATE</a:t>
                      </a:r>
                      <a:endParaRPr sz="1000" u="none" strike="noStrike" cap="none">
                        <a:latin typeface="Source Sans Pro SemiBold"/>
                        <a:ea typeface="Source Sans Pro SemiBold"/>
                        <a:cs typeface="Source Sans Pro SemiBold"/>
                        <a:sym typeface="Source Sans Pro SemiBold"/>
                      </a:endParaRPr>
                    </a:p>
                  </a:txBody>
                  <a:tcPr marL="0" marR="91450" marT="9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22D50"/>
                        </a:buClr>
                        <a:buSzPts val="1400"/>
                        <a:buFont typeface="Source Sans Pro SemiBold"/>
                        <a:buNone/>
                      </a:pPr>
                      <a:r>
                        <a:rPr lang="en-US" sz="1000" b="1" i="0" u="none" strike="noStrike" cap="none">
                          <a:solidFill>
                            <a:srgbClr val="022D50"/>
                          </a:solidFill>
                          <a:latin typeface="Source Sans Pro SemiBold"/>
                          <a:ea typeface="Source Sans Pro SemiBold"/>
                          <a:cs typeface="Source Sans Pro SemiBold"/>
                          <a:sym typeface="Source Sans Pro SemiBold"/>
                        </a:rPr>
                        <a:t>ASSIGNED</a:t>
                      </a:r>
                      <a:endParaRPr sz="1000" b="0" i="0" u="none" strike="noStrike" cap="none">
                        <a:solidFill>
                          <a:srgbClr val="202120"/>
                        </a:solidFill>
                        <a:latin typeface="Source Sans Pro SemiBold"/>
                        <a:ea typeface="Source Sans Pro SemiBold"/>
                        <a:cs typeface="Source Sans Pro SemiBold"/>
                        <a:sym typeface="Source Sans Pro SemiBold"/>
                      </a:endParaRPr>
                    </a:p>
                  </a:txBody>
                  <a:tcPr marL="0" marR="91450" marT="9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22D50"/>
                        </a:buClr>
                        <a:buSzPts val="1400"/>
                        <a:buFont typeface="Source Sans Pro SemiBold"/>
                        <a:buNone/>
                      </a:pPr>
                      <a:r>
                        <a:rPr lang="en-US" sz="1000" b="1" i="0" u="none" strike="noStrike" cap="none">
                          <a:solidFill>
                            <a:srgbClr val="022D50"/>
                          </a:solidFill>
                          <a:latin typeface="Source Sans Pro SemiBold"/>
                          <a:ea typeface="Source Sans Pro SemiBold"/>
                          <a:cs typeface="Source Sans Pro SemiBold"/>
                          <a:sym typeface="Source Sans Pro SemiBold"/>
                        </a:rPr>
                        <a:t>OUTPUT</a:t>
                      </a:r>
                      <a:endParaRPr sz="1000" b="0" i="0" u="none" strike="noStrike" cap="none">
                        <a:solidFill>
                          <a:srgbClr val="202120"/>
                        </a:solidFill>
                        <a:latin typeface="Source Sans Pro SemiBold"/>
                        <a:ea typeface="Source Sans Pro SemiBold"/>
                        <a:cs typeface="Source Sans Pro SemiBold"/>
                        <a:sym typeface="Source Sans Pro SemiBold"/>
                      </a:endParaRPr>
                    </a:p>
                  </a:txBody>
                  <a:tcPr marL="0" marR="0" marT="9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22D50"/>
                        </a:buClr>
                        <a:buSzPts val="1400"/>
                        <a:buFont typeface="Source Sans Pro SemiBold"/>
                        <a:buNone/>
                      </a:pPr>
                      <a:r>
                        <a:rPr lang="en-US" sz="1000" b="1" i="0" u="none" strike="noStrike" cap="none">
                          <a:solidFill>
                            <a:srgbClr val="022D50"/>
                          </a:solidFill>
                          <a:latin typeface="Source Sans Pro SemiBold"/>
                          <a:ea typeface="Source Sans Pro SemiBold"/>
                          <a:cs typeface="Source Sans Pro SemiBold"/>
                          <a:sym typeface="Source Sans Pro SemiBold"/>
                        </a:rPr>
                        <a:t>REVIEWED W/ VA-PO</a:t>
                      </a:r>
                      <a:endParaRPr sz="1000" b="0" i="0" u="none" strike="noStrike" cap="none">
                        <a:solidFill>
                          <a:srgbClr val="202120"/>
                        </a:solidFill>
                        <a:latin typeface="Source Sans Pro SemiBold"/>
                        <a:ea typeface="Source Sans Pro SemiBold"/>
                        <a:cs typeface="Source Sans Pro SemiBold"/>
                        <a:sym typeface="Source Sans Pro SemiBold"/>
                      </a:endParaRPr>
                    </a:p>
                  </a:txBody>
                  <a:tcPr marL="0" marR="0" marT="9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accent1"/>
                        </a:buClr>
                        <a:buSzPts val="1400"/>
                        <a:buFont typeface="Source Sans Pro SemiBold"/>
                        <a:buNone/>
                      </a:pPr>
                      <a:r>
                        <a:rPr lang="en-US" sz="1000" b="1" i="0" u="none" strike="noStrike" cap="none">
                          <a:solidFill>
                            <a:schemeClr val="accent1"/>
                          </a:solidFill>
                          <a:latin typeface="Source Sans Pro SemiBold"/>
                          <a:ea typeface="Source Sans Pro SemiBold"/>
                          <a:cs typeface="Source Sans Pro SemiBold"/>
                          <a:sym typeface="Source Sans Pro SemiBold"/>
                        </a:rPr>
                        <a:t>SPRINT TEAM GOAL COMPLETED?</a:t>
                      </a:r>
                      <a:endParaRPr sz="1000" u="none" strike="noStrike" cap="none">
                        <a:latin typeface="Source Sans Pro SemiBold"/>
                        <a:ea typeface="Source Sans Pro SemiBold"/>
                        <a:cs typeface="Source Sans Pro SemiBold"/>
                        <a:sym typeface="Source Sans Pro SemiBold"/>
                      </a:endParaRPr>
                    </a:p>
                  </a:txBody>
                  <a:tcPr marL="91450" marR="9145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503625">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1095-B</a:t>
                      </a:r>
                      <a:endParaRPr sz="1000" u="none" strike="noStrike" cap="none">
                        <a:latin typeface="Source Sans Pro"/>
                        <a:ea typeface="Source Sans Pro"/>
                        <a:cs typeface="Source Sans Pro"/>
                        <a:sym typeface="Source Sans Pro"/>
                      </a:endParaRPr>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050"/>
                        <a:buFont typeface="PT Serif"/>
                        <a:buNone/>
                      </a:pPr>
                      <a:r>
                        <a:rPr lang="en-US" sz="1000" u="sng" strike="noStrike" cap="none">
                          <a:solidFill>
                            <a:schemeClr val="hlink"/>
                          </a:solidFill>
                          <a:latin typeface="Source Sans Pro"/>
                          <a:ea typeface="Source Sans Pro"/>
                          <a:cs typeface="Source Sans Pro"/>
                          <a:sym typeface="Source Sans Pro"/>
                          <a:hlinkClick r:id="rId3"/>
                        </a:rPr>
                        <a:t>#44401</a:t>
                      </a:r>
                      <a:r>
                        <a:rPr lang="en-US" sz="1000" u="none" strike="noStrike" cap="none">
                          <a:solidFill>
                            <a:schemeClr val="dk2"/>
                          </a:solidFill>
                          <a:latin typeface="Source Sans Pro"/>
                          <a:ea typeface="Source Sans Pro"/>
                          <a:cs typeface="Source Sans Pro"/>
                          <a:sym typeface="Source Sans Pro"/>
                        </a:rPr>
                        <a:t> Collaboration cycle: Staging review</a:t>
                      </a:r>
                      <a:endParaRPr sz="1000" b="1" i="0" u="none" strike="noStrike" cap="none">
                        <a:solidFill>
                          <a:schemeClr val="dk2"/>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0</a:t>
                      </a:r>
                      <a:endParaRPr sz="1000" u="none" strike="noStrike" cap="none">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solidFill>
                            <a:schemeClr val="dk2"/>
                          </a:solidFill>
                          <a:latin typeface="Source Sans Pro"/>
                          <a:ea typeface="Source Sans Pro"/>
                          <a:cs typeface="Source Sans Pro"/>
                          <a:sym typeface="Source Sans Pro"/>
                        </a:rPr>
                        <a:t>Tami</a:t>
                      </a:r>
                      <a:endParaRPr sz="1400" u="none" strike="noStrike" cap="none"/>
                    </a:p>
                    <a:p>
                      <a:pPr marL="0" marR="0" lvl="0" indent="0" algn="l" rtl="0">
                        <a:lnSpc>
                          <a:spcPct val="100000"/>
                        </a:lnSpc>
                        <a:spcBef>
                          <a:spcPts val="0"/>
                        </a:spcBef>
                        <a:spcAft>
                          <a:spcPts val="0"/>
                        </a:spcAft>
                        <a:buClr>
                          <a:schemeClr val="dk2"/>
                        </a:buClr>
                        <a:buSzPts val="1050"/>
                        <a:buFont typeface="PT Serif"/>
                        <a:buNone/>
                      </a:pPr>
                      <a:r>
                        <a:rPr lang="en-US" sz="1000" u="none" strike="noStrike" cap="none">
                          <a:solidFill>
                            <a:schemeClr val="dk2"/>
                          </a:solidFill>
                          <a:latin typeface="Source Sans Pro"/>
                          <a:ea typeface="Source Sans Pro"/>
                          <a:cs typeface="Source Sans Pro"/>
                          <a:sym typeface="Source Sans Pro"/>
                        </a:rPr>
                        <a:t>Shashank</a:t>
                      </a:r>
                      <a:endParaRPr sz="1400" u="none" strike="noStrike" cap="none"/>
                    </a:p>
                    <a:p>
                      <a:pPr marL="0" marR="0" lvl="0" indent="0" algn="l" rtl="0">
                        <a:lnSpc>
                          <a:spcPct val="100000"/>
                        </a:lnSpc>
                        <a:spcBef>
                          <a:spcPts val="0"/>
                        </a:spcBef>
                        <a:spcAft>
                          <a:spcPts val="0"/>
                        </a:spcAft>
                        <a:buClr>
                          <a:schemeClr val="dk2"/>
                        </a:buClr>
                        <a:buSzPts val="1050"/>
                        <a:buFont typeface="PT Serif"/>
                        <a:buNone/>
                      </a:pPr>
                      <a:r>
                        <a:rPr lang="en-US" sz="1000" u="none" strike="noStrike" cap="none">
                          <a:solidFill>
                            <a:schemeClr val="dk2"/>
                          </a:solidFill>
                          <a:latin typeface="Source Sans Pro"/>
                          <a:ea typeface="Source Sans Pro"/>
                          <a:cs typeface="Source Sans Pro"/>
                          <a:sym typeface="Source Sans Pro"/>
                        </a:rPr>
                        <a:t>Carl</a:t>
                      </a:r>
                      <a:endParaRPr sz="1000" u="none" strike="noStrike" cap="none">
                        <a:latin typeface="Source Sans Pro"/>
                        <a:ea typeface="Source Sans Pro"/>
                        <a:cs typeface="Source Sans Pro"/>
                        <a:sym typeface="Source Sans Pro"/>
                      </a:endParaRPr>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196850" marR="0" lvl="0" indent="-171450" algn="l" rtl="0">
                        <a:lnSpc>
                          <a:spcPct val="100000"/>
                        </a:lnSpc>
                        <a:spcBef>
                          <a:spcPts val="0"/>
                        </a:spcBef>
                        <a:spcAft>
                          <a:spcPts val="0"/>
                        </a:spcAft>
                        <a:buClr>
                          <a:schemeClr val="dk1"/>
                        </a:buClr>
                        <a:buSzPts val="500"/>
                        <a:buFont typeface="Noto Sans Symbols"/>
                        <a:buChar char="▪"/>
                      </a:pPr>
                      <a:r>
                        <a:rPr lang="en-US" sz="1000" u="sng" strike="noStrike" cap="none">
                          <a:solidFill>
                            <a:schemeClr val="hlink"/>
                          </a:solidFill>
                          <a:latin typeface="Source Sans Pro"/>
                          <a:ea typeface="Source Sans Pro"/>
                          <a:cs typeface="Source Sans Pro"/>
                          <a:sym typeface="Source Sans Pro"/>
                          <a:hlinkClick r:id="rId4"/>
                        </a:rPr>
                        <a:t>Ticket</a:t>
                      </a:r>
                      <a:endParaRPr sz="1400" u="none" strike="noStrike" cap="none"/>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PT Serif"/>
                        <a:buNone/>
                      </a:pPr>
                      <a:r>
                        <a:rPr lang="en-US" sz="1000" b="0" i="0" u="none" strike="noStrike" cap="none">
                          <a:solidFill>
                            <a:schemeClr val="dk2"/>
                          </a:solidFill>
                          <a:latin typeface="Source Sans Pro"/>
                          <a:ea typeface="Source Sans Pro"/>
                          <a:cs typeface="Source Sans Pro"/>
                          <a:sym typeface="Source Sans Pro"/>
                        </a:rPr>
                        <a:t>8/23/2022</a:t>
                      </a:r>
                      <a:endParaRPr sz="1000" b="0" i="0" u="none" strike="noStrike" cap="none">
                        <a:solidFill>
                          <a:schemeClr val="dk2"/>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50"/>
                        <a:buFont typeface="PT Serif"/>
                        <a:buNone/>
                      </a:pPr>
                      <a:r>
                        <a:rPr lang="en-US" sz="1000" b="0" i="0" u="none" strike="noStrike" cap="none">
                          <a:solidFill>
                            <a:schemeClr val="dk2"/>
                          </a:solidFill>
                          <a:latin typeface="Source Sans Pro"/>
                          <a:ea typeface="Source Sans Pro"/>
                          <a:cs typeface="Source Sans Pro"/>
                          <a:sym typeface="Source Sans Pro"/>
                        </a:rPr>
                        <a:t>✓</a:t>
                      </a:r>
                      <a:endParaRPr sz="1400" u="none" strike="noStrike" cap="none">
                        <a:solidFill>
                          <a:schemeClr val="dk2"/>
                        </a:solidFill>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9525" cap="flat" cmpd="sng">
                      <a:solidFill>
                        <a:srgbClr val="C7C7C7"/>
                      </a:solidFill>
                      <a:prstDash val="solid"/>
                      <a:round/>
                      <a:headEnd type="none" w="sm" len="sm"/>
                      <a:tailEnd type="none" w="sm" len="sm"/>
                    </a:lnB>
                  </a:tcPr>
                </a:tc>
                <a:extLst>
                  <a:ext uri="{0D108BD9-81ED-4DB2-BD59-A6C34878D82A}">
                    <a16:rowId xmlns:a16="http://schemas.microsoft.com/office/drawing/2014/main" val="10001"/>
                  </a:ext>
                </a:extLst>
              </a:tr>
              <a:tr h="349725">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solidFill>
                            <a:schemeClr val="dk2"/>
                          </a:solidFill>
                          <a:latin typeface="Source Sans Pro"/>
                          <a:ea typeface="Source Sans Pro"/>
                          <a:cs typeface="Source Sans Pro"/>
                          <a:sym typeface="Source Sans Pro"/>
                        </a:rPr>
                        <a:t>1095-B</a:t>
                      </a:r>
                      <a:endParaRPr sz="1000" u="none" strike="noStrike" cap="none">
                        <a:latin typeface="Source Sans Pro"/>
                        <a:ea typeface="Source Sans Pro"/>
                        <a:cs typeface="Source Sans Pro"/>
                        <a:sym typeface="Source Sans Pro"/>
                      </a:endParaRPr>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050"/>
                        <a:buFont typeface="PT Serif"/>
                        <a:buNone/>
                      </a:pPr>
                      <a:r>
                        <a:rPr lang="en-US" sz="1000" u="sng" strike="noStrike" cap="none">
                          <a:solidFill>
                            <a:schemeClr val="hlink"/>
                          </a:solidFill>
                          <a:latin typeface="Source Sans Pro"/>
                          <a:ea typeface="Source Sans Pro"/>
                          <a:cs typeface="Source Sans Pro"/>
                          <a:sym typeface="Source Sans Pro"/>
                          <a:hlinkClick r:id="rId5"/>
                        </a:rPr>
                        <a:t>#44810</a:t>
                      </a:r>
                      <a:r>
                        <a:rPr lang="en-US" sz="1000" u="none" strike="noStrike" cap="none">
                          <a:solidFill>
                            <a:schemeClr val="dk2"/>
                          </a:solidFill>
                          <a:latin typeface="Source Sans Pro"/>
                          <a:ea typeface="Source Sans Pro"/>
                          <a:cs typeface="Source Sans Pro"/>
                          <a:sym typeface="Source Sans Pro"/>
                        </a:rPr>
                        <a:t> Collaboration cycle: Analytics implementation or QA support</a:t>
                      </a:r>
                      <a:endParaRPr sz="1000" b="1" i="0" u="none" strike="noStrike" cap="none">
                        <a:solidFill>
                          <a:schemeClr val="dk2"/>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0</a:t>
                      </a:r>
                      <a:endParaRPr sz="1400" u="none" strike="noStrike" cap="none"/>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Teagan</a:t>
                      </a:r>
                      <a:endParaRPr sz="1400" u="none" strike="noStrike" cap="none"/>
                    </a:p>
                    <a:p>
                      <a:pPr marL="0" marR="0" lvl="0" indent="0" algn="l"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Shashank</a:t>
                      </a:r>
                      <a:endParaRPr sz="1400" u="none" strike="noStrike" cap="none"/>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196850" marR="0" lvl="0" indent="-171450" algn="l" rtl="0">
                        <a:lnSpc>
                          <a:spcPct val="100000"/>
                        </a:lnSpc>
                        <a:spcBef>
                          <a:spcPts val="0"/>
                        </a:spcBef>
                        <a:spcAft>
                          <a:spcPts val="0"/>
                        </a:spcAft>
                        <a:buClr>
                          <a:schemeClr val="dk1"/>
                        </a:buClr>
                        <a:buSzPts val="500"/>
                        <a:buFont typeface="Noto Sans Symbols"/>
                        <a:buChar char="▪"/>
                      </a:pPr>
                      <a:r>
                        <a:rPr lang="en-US" sz="1000" u="sng" strike="noStrike" cap="none">
                          <a:solidFill>
                            <a:schemeClr val="hlink"/>
                          </a:solidFill>
                          <a:latin typeface="Source Sans Pro"/>
                          <a:ea typeface="Source Sans Pro"/>
                          <a:cs typeface="Source Sans Pro"/>
                          <a:sym typeface="Source Sans Pro"/>
                          <a:hlinkClick r:id="rId5"/>
                        </a:rPr>
                        <a:t>Ticket</a:t>
                      </a:r>
                      <a:endParaRPr sz="1400" u="none" strike="noStrike" cap="none"/>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PT Serif"/>
                        <a:buNone/>
                      </a:pPr>
                      <a:r>
                        <a:rPr lang="en-US" sz="1000" b="0" i="0" u="none" strike="noStrike" cap="none">
                          <a:solidFill>
                            <a:schemeClr val="dk2"/>
                          </a:solidFill>
                          <a:latin typeface="Source Sans Pro"/>
                          <a:ea typeface="Source Sans Pro"/>
                          <a:cs typeface="Source Sans Pro"/>
                          <a:sym typeface="Source Sans Pro"/>
                        </a:rPr>
                        <a:t>8/23/2022</a:t>
                      </a:r>
                      <a:endParaRPr sz="1000" b="0" i="0" u="none" strike="noStrike" cap="none">
                        <a:solidFill>
                          <a:schemeClr val="dk2"/>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50"/>
                        <a:buFont typeface="PT Serif"/>
                        <a:buNone/>
                      </a:pPr>
                      <a:r>
                        <a:rPr lang="en-US" sz="1000" b="0" i="0" u="none" strike="noStrike" cap="none">
                          <a:solidFill>
                            <a:schemeClr val="dk2"/>
                          </a:solidFill>
                          <a:latin typeface="Source Sans Pro"/>
                          <a:ea typeface="Source Sans Pro"/>
                          <a:cs typeface="Source Sans Pro"/>
                          <a:sym typeface="Source Sans Pro"/>
                        </a:rPr>
                        <a:t>✓</a:t>
                      </a:r>
                      <a:endParaRPr sz="1400" u="none" strike="noStrike" cap="none">
                        <a:solidFill>
                          <a:schemeClr val="dk2"/>
                        </a:solidFill>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extLst>
                  <a:ext uri="{0D108BD9-81ED-4DB2-BD59-A6C34878D82A}">
                    <a16:rowId xmlns:a16="http://schemas.microsoft.com/office/drawing/2014/main" val="10002"/>
                  </a:ext>
                </a:extLst>
              </a:tr>
              <a:tr h="349725">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solidFill>
                            <a:schemeClr val="dk2"/>
                          </a:solidFill>
                          <a:latin typeface="Source Sans Pro"/>
                          <a:ea typeface="Source Sans Pro"/>
                          <a:cs typeface="Source Sans Pro"/>
                          <a:sym typeface="Source Sans Pro"/>
                        </a:rPr>
                        <a:t>1095-B</a:t>
                      </a:r>
                      <a:endParaRPr sz="1000" u="none" strike="noStrike" cap="none">
                        <a:latin typeface="Source Sans Pro"/>
                        <a:ea typeface="Source Sans Pro"/>
                        <a:cs typeface="Source Sans Pro"/>
                        <a:sym typeface="Source Sans Pro"/>
                      </a:endParaRPr>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050"/>
                        <a:buFont typeface="PT Serif"/>
                        <a:buNone/>
                      </a:pPr>
                      <a:r>
                        <a:rPr lang="en-US" sz="1000" u="sng" strike="noStrike" cap="none">
                          <a:solidFill>
                            <a:schemeClr val="hlink"/>
                          </a:solidFill>
                          <a:latin typeface="Source Sans Pro"/>
                          <a:ea typeface="Source Sans Pro"/>
                          <a:cs typeface="Source Sans Pro"/>
                          <a:sym typeface="Source Sans Pro"/>
                          <a:hlinkClick r:id="rId6"/>
                        </a:rPr>
                        <a:t>#44811</a:t>
                      </a:r>
                      <a:r>
                        <a:rPr lang="en-US" sz="1000" u="none" strike="noStrike" cap="none">
                          <a:solidFill>
                            <a:schemeClr val="dk2"/>
                          </a:solidFill>
                          <a:latin typeface="Source Sans Pro"/>
                          <a:ea typeface="Source Sans Pro"/>
                          <a:cs typeface="Source Sans Pro"/>
                          <a:sym typeface="Source Sans Pro"/>
                        </a:rPr>
                        <a:t> Collaboration cycle: Staging review accessibility checklist</a:t>
                      </a:r>
                      <a:endParaRPr sz="1000" b="1" i="0" u="none" strike="noStrike" cap="none">
                        <a:solidFill>
                          <a:schemeClr val="dk2"/>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3</a:t>
                      </a:r>
                      <a:endParaRPr sz="1400" u="none" strike="noStrike" cap="none"/>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Dan</a:t>
                      </a:r>
                      <a:endParaRPr sz="1400" u="none" strike="noStrike" cap="none"/>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196850" marR="0" lvl="0" indent="-171450" algn="l" rtl="0">
                        <a:lnSpc>
                          <a:spcPct val="100000"/>
                        </a:lnSpc>
                        <a:spcBef>
                          <a:spcPts val="0"/>
                        </a:spcBef>
                        <a:spcAft>
                          <a:spcPts val="0"/>
                        </a:spcAft>
                        <a:buClr>
                          <a:schemeClr val="dk1"/>
                        </a:buClr>
                        <a:buSzPts val="500"/>
                        <a:buFont typeface="Noto Sans Symbols"/>
                        <a:buChar char="▪"/>
                      </a:pPr>
                      <a:r>
                        <a:rPr lang="en-US" sz="1000" u="sng" strike="noStrike" cap="none">
                          <a:solidFill>
                            <a:schemeClr val="hlink"/>
                          </a:solidFill>
                          <a:latin typeface="Source Sans Pro"/>
                          <a:ea typeface="Source Sans Pro"/>
                          <a:cs typeface="Source Sans Pro"/>
                          <a:sym typeface="Source Sans Pro"/>
                          <a:hlinkClick r:id="rId6"/>
                        </a:rPr>
                        <a:t>Ticket</a:t>
                      </a:r>
                      <a:endParaRPr sz="1400" u="none" strike="noStrike" cap="none"/>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PT Serif"/>
                        <a:buNone/>
                      </a:pPr>
                      <a:r>
                        <a:rPr lang="en-US" sz="1000" b="0" i="0" u="none" strike="noStrike" cap="none">
                          <a:solidFill>
                            <a:schemeClr val="dk2"/>
                          </a:solidFill>
                          <a:latin typeface="Source Sans Pro"/>
                          <a:ea typeface="Source Sans Pro"/>
                          <a:cs typeface="Source Sans Pro"/>
                          <a:sym typeface="Source Sans Pro"/>
                        </a:rPr>
                        <a:t>8/23/2022</a:t>
                      </a:r>
                      <a:endParaRPr sz="1000" b="0" i="0" u="none" strike="noStrike" cap="none">
                        <a:solidFill>
                          <a:schemeClr val="dk2"/>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50"/>
                        <a:buFont typeface="PT Serif"/>
                        <a:buNone/>
                      </a:pPr>
                      <a:r>
                        <a:rPr lang="en-US" sz="1000" b="0" i="0" u="none" strike="noStrike" cap="none">
                          <a:solidFill>
                            <a:schemeClr val="dk2"/>
                          </a:solidFill>
                          <a:latin typeface="Source Sans Pro"/>
                          <a:ea typeface="Source Sans Pro"/>
                          <a:cs typeface="Source Sans Pro"/>
                          <a:sym typeface="Source Sans Pro"/>
                        </a:rPr>
                        <a:t>✓</a:t>
                      </a:r>
                      <a:endParaRPr sz="1400" u="none" strike="noStrike" cap="none">
                        <a:solidFill>
                          <a:schemeClr val="dk2"/>
                        </a:solidFill>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extLst>
                  <a:ext uri="{0D108BD9-81ED-4DB2-BD59-A6C34878D82A}">
                    <a16:rowId xmlns:a16="http://schemas.microsoft.com/office/drawing/2014/main" val="10003"/>
                  </a:ext>
                </a:extLst>
              </a:tr>
              <a:tr h="349725">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solidFill>
                            <a:schemeClr val="dk2"/>
                          </a:solidFill>
                          <a:latin typeface="Source Sans Pro"/>
                          <a:ea typeface="Source Sans Pro"/>
                          <a:cs typeface="Source Sans Pro"/>
                          <a:sym typeface="Source Sans Pro"/>
                        </a:rPr>
                        <a:t>1095-B</a:t>
                      </a:r>
                      <a:endParaRPr sz="1000" u="none" strike="noStrike" cap="none">
                        <a:latin typeface="Source Sans Pro"/>
                        <a:ea typeface="Source Sans Pro"/>
                        <a:cs typeface="Source Sans Pro"/>
                        <a:sym typeface="Source Sans Pro"/>
                      </a:endParaRPr>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050"/>
                        <a:buFont typeface="PT Serif"/>
                        <a:buNone/>
                      </a:pPr>
                      <a:r>
                        <a:rPr lang="en-US" sz="1000" u="sng" strike="noStrike" cap="none">
                          <a:solidFill>
                            <a:schemeClr val="hlink"/>
                          </a:solidFill>
                          <a:latin typeface="Source Sans Pro"/>
                          <a:ea typeface="Source Sans Pro"/>
                          <a:cs typeface="Source Sans Pro"/>
                          <a:sym typeface="Source Sans Pro"/>
                          <a:hlinkClick r:id="rId7"/>
                        </a:rPr>
                        <a:t>#44812</a:t>
                      </a:r>
                      <a:r>
                        <a:rPr lang="en-US" sz="1000" u="none" strike="noStrike" cap="none">
                          <a:solidFill>
                            <a:schemeClr val="dk2"/>
                          </a:solidFill>
                          <a:latin typeface="Source Sans Pro"/>
                          <a:ea typeface="Source Sans Pro"/>
                          <a:cs typeface="Source Sans Pro"/>
                          <a:sym typeface="Source Sans Pro"/>
                        </a:rPr>
                        <a:t> Collaboration cycle: Privacy, security and infrastructure review</a:t>
                      </a:r>
                      <a:endParaRPr sz="1000" b="1" i="0" u="none" strike="noStrike" cap="none">
                        <a:solidFill>
                          <a:schemeClr val="dk2"/>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5</a:t>
                      </a:r>
                      <a:endParaRPr sz="1400" u="none" strike="noStrike" cap="none"/>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Shashank</a:t>
                      </a:r>
                      <a:endParaRPr sz="1400" u="none" strike="noStrike" cap="none"/>
                    </a:p>
                    <a:p>
                      <a:pPr marL="0" marR="0" lvl="0" indent="0" algn="l"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Munish</a:t>
                      </a:r>
                      <a:endParaRPr sz="1400" u="none" strike="noStrike" cap="none"/>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196850" marR="0" lvl="0" indent="-171450" algn="l" rtl="0">
                        <a:lnSpc>
                          <a:spcPct val="100000"/>
                        </a:lnSpc>
                        <a:spcBef>
                          <a:spcPts val="0"/>
                        </a:spcBef>
                        <a:spcAft>
                          <a:spcPts val="0"/>
                        </a:spcAft>
                        <a:buClr>
                          <a:schemeClr val="dk1"/>
                        </a:buClr>
                        <a:buSzPts val="500"/>
                        <a:buFont typeface="Noto Sans Symbols"/>
                        <a:buChar char="▪"/>
                      </a:pPr>
                      <a:r>
                        <a:rPr lang="en-US" sz="1000" u="sng" strike="noStrike" cap="none">
                          <a:solidFill>
                            <a:schemeClr val="hlink"/>
                          </a:solidFill>
                          <a:latin typeface="Source Sans Pro"/>
                          <a:ea typeface="Source Sans Pro"/>
                          <a:cs typeface="Source Sans Pro"/>
                          <a:sym typeface="Source Sans Pro"/>
                          <a:hlinkClick r:id="rId7"/>
                        </a:rPr>
                        <a:t>Ticket</a:t>
                      </a:r>
                      <a:endParaRPr sz="1400" u="none" strike="noStrike" cap="none"/>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PT Serif"/>
                        <a:buNone/>
                      </a:pPr>
                      <a:r>
                        <a:rPr lang="en-US" sz="1000" b="0" i="0" u="none" strike="noStrike" cap="none">
                          <a:solidFill>
                            <a:schemeClr val="dk2"/>
                          </a:solidFill>
                          <a:latin typeface="Source Sans Pro"/>
                          <a:ea typeface="Source Sans Pro"/>
                          <a:cs typeface="Source Sans Pro"/>
                          <a:sym typeface="Source Sans Pro"/>
                        </a:rPr>
                        <a:t>8/23/2022</a:t>
                      </a:r>
                      <a:endParaRPr sz="1000" b="0" i="0" u="none" strike="noStrike" cap="none">
                        <a:solidFill>
                          <a:schemeClr val="dk2"/>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50"/>
                        <a:buFont typeface="PT Serif"/>
                        <a:buNone/>
                      </a:pPr>
                      <a:r>
                        <a:rPr lang="en-US" sz="1000" b="0" i="0" u="none" strike="noStrike" cap="none">
                          <a:solidFill>
                            <a:schemeClr val="dk2"/>
                          </a:solidFill>
                          <a:latin typeface="Source Sans Pro"/>
                          <a:ea typeface="Source Sans Pro"/>
                          <a:cs typeface="Source Sans Pro"/>
                          <a:sym typeface="Source Sans Pro"/>
                        </a:rPr>
                        <a:t>✓</a:t>
                      </a:r>
                      <a:endParaRPr sz="1400" u="none" strike="noStrike" cap="none">
                        <a:solidFill>
                          <a:schemeClr val="dk2"/>
                        </a:solidFill>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extLst>
                  <a:ext uri="{0D108BD9-81ED-4DB2-BD59-A6C34878D82A}">
                    <a16:rowId xmlns:a16="http://schemas.microsoft.com/office/drawing/2014/main" val="10004"/>
                  </a:ext>
                </a:extLst>
              </a:tr>
              <a:tr h="349725">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solidFill>
                            <a:schemeClr val="dk2"/>
                          </a:solidFill>
                          <a:latin typeface="Source Sans Pro"/>
                          <a:ea typeface="Source Sans Pro"/>
                          <a:cs typeface="Source Sans Pro"/>
                          <a:sym typeface="Source Sans Pro"/>
                        </a:rPr>
                        <a:t>1095-B</a:t>
                      </a:r>
                      <a:endParaRPr sz="1000" u="none" strike="noStrike" cap="none">
                        <a:latin typeface="Source Sans Pro"/>
                        <a:ea typeface="Source Sans Pro"/>
                        <a:cs typeface="Source Sans Pro"/>
                        <a:sym typeface="Source Sans Pro"/>
                      </a:endParaRPr>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050"/>
                        <a:buFont typeface="PT Serif"/>
                        <a:buNone/>
                      </a:pPr>
                      <a:r>
                        <a:rPr lang="en-US" sz="1000" u="sng" strike="noStrike" cap="none">
                          <a:solidFill>
                            <a:schemeClr val="hlink"/>
                          </a:solidFill>
                          <a:latin typeface="Source Sans Pro"/>
                          <a:ea typeface="Source Sans Pro"/>
                          <a:cs typeface="Source Sans Pro"/>
                          <a:sym typeface="Source Sans Pro"/>
                          <a:hlinkClick r:id="rId8"/>
                        </a:rPr>
                        <a:t>#45501</a:t>
                      </a:r>
                      <a:r>
                        <a:rPr lang="en-US" sz="1000" u="none" strike="noStrike" cap="none">
                          <a:solidFill>
                            <a:schemeClr val="dk2"/>
                          </a:solidFill>
                          <a:latin typeface="Source Sans Pro"/>
                          <a:ea typeface="Source Sans Pro"/>
                          <a:cs typeface="Source Sans Pro"/>
                          <a:sym typeface="Source Sans Pro"/>
                        </a:rPr>
                        <a:t> Business owner engagement</a:t>
                      </a:r>
                      <a:endParaRPr sz="1000" b="1" i="0" u="none" strike="noStrike" cap="none">
                        <a:solidFill>
                          <a:schemeClr val="dk2"/>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3</a:t>
                      </a:r>
                      <a:endParaRPr sz="1400" u="none" strike="noStrike" cap="none"/>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Munish</a:t>
                      </a:r>
                      <a:endParaRPr sz="1400" u="none" strike="noStrike" cap="none"/>
                    </a:p>
                    <a:p>
                      <a:pPr marL="0" marR="0" lvl="0" indent="0" algn="l"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Carl</a:t>
                      </a:r>
                      <a:endParaRPr sz="1400" u="none" strike="noStrike" cap="none"/>
                    </a:p>
                    <a:p>
                      <a:pPr marL="0" marR="0" lvl="0" indent="0" algn="l"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Tami</a:t>
                      </a:r>
                      <a:endParaRPr sz="1400" u="none" strike="noStrike" cap="none"/>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196850" marR="0" lvl="0" indent="-171450" algn="l" rtl="0">
                        <a:lnSpc>
                          <a:spcPct val="100000"/>
                        </a:lnSpc>
                        <a:spcBef>
                          <a:spcPts val="0"/>
                        </a:spcBef>
                        <a:spcAft>
                          <a:spcPts val="0"/>
                        </a:spcAft>
                        <a:buClr>
                          <a:schemeClr val="dk1"/>
                        </a:buClr>
                        <a:buSzPts val="500"/>
                        <a:buFont typeface="Noto Sans Symbols"/>
                        <a:buChar char="▪"/>
                      </a:pPr>
                      <a:r>
                        <a:rPr lang="en-US" sz="1000" u="sng" strike="noStrike" cap="none">
                          <a:solidFill>
                            <a:schemeClr val="hlink"/>
                          </a:solidFill>
                          <a:latin typeface="Source Sans Pro"/>
                          <a:ea typeface="Source Sans Pro"/>
                          <a:cs typeface="Source Sans Pro"/>
                          <a:sym typeface="Source Sans Pro"/>
                          <a:hlinkClick r:id="rId9"/>
                        </a:rPr>
                        <a:t>Presentation deck</a:t>
                      </a:r>
                      <a:endParaRPr sz="1400" u="none" strike="noStrike" cap="none"/>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PT Serif"/>
                        <a:buNone/>
                      </a:pPr>
                      <a:r>
                        <a:rPr lang="en-US" sz="1000" b="0" i="0" u="none" strike="noStrike" cap="none">
                          <a:solidFill>
                            <a:schemeClr val="dk2"/>
                          </a:solidFill>
                          <a:latin typeface="Source Sans Pro"/>
                          <a:ea typeface="Source Sans Pro"/>
                          <a:cs typeface="Source Sans Pro"/>
                          <a:sym typeface="Source Sans Pro"/>
                        </a:rPr>
                        <a:t>8/23/2022</a:t>
                      </a:r>
                      <a:endParaRPr sz="1000" b="0" i="0" u="none" strike="noStrike" cap="none">
                        <a:solidFill>
                          <a:schemeClr val="dk2"/>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50"/>
                        <a:buFont typeface="PT Serif"/>
                        <a:buNone/>
                      </a:pPr>
                      <a:r>
                        <a:rPr lang="en-US" sz="1000" b="0" i="0" u="none" strike="noStrike" cap="none">
                          <a:solidFill>
                            <a:schemeClr val="dk2"/>
                          </a:solidFill>
                          <a:latin typeface="Source Sans Pro"/>
                          <a:ea typeface="Source Sans Pro"/>
                          <a:cs typeface="Source Sans Pro"/>
                          <a:sym typeface="Source Sans Pro"/>
                        </a:rPr>
                        <a:t>✓</a:t>
                      </a:r>
                      <a:endParaRPr sz="1400" u="none" strike="noStrike" cap="none">
                        <a:solidFill>
                          <a:schemeClr val="dk2"/>
                        </a:solidFill>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extLst>
                  <a:ext uri="{0D108BD9-81ED-4DB2-BD59-A6C34878D82A}">
                    <a16:rowId xmlns:a16="http://schemas.microsoft.com/office/drawing/2014/main" val="10005"/>
                  </a:ext>
                </a:extLst>
              </a:tr>
              <a:tr h="349725">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solidFill>
                            <a:schemeClr val="dk2"/>
                          </a:solidFill>
                          <a:latin typeface="Source Sans Pro"/>
                          <a:ea typeface="Source Sans Pro"/>
                          <a:cs typeface="Source Sans Pro"/>
                          <a:sym typeface="Source Sans Pro"/>
                        </a:rPr>
                        <a:t>1095-B</a:t>
                      </a:r>
                      <a:endParaRPr sz="1000" u="none" strike="noStrike" cap="none">
                        <a:latin typeface="Source Sans Pro"/>
                        <a:ea typeface="Source Sans Pro"/>
                        <a:cs typeface="Source Sans Pro"/>
                        <a:sym typeface="Source Sans Pro"/>
                      </a:endParaRPr>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050"/>
                        <a:buFont typeface="PT Serif"/>
                        <a:buNone/>
                      </a:pPr>
                      <a:r>
                        <a:rPr lang="en-US" sz="1000" u="sng" strike="noStrike" cap="none">
                          <a:solidFill>
                            <a:schemeClr val="hlink"/>
                          </a:solidFill>
                          <a:latin typeface="Source Sans Pro"/>
                          <a:ea typeface="Source Sans Pro"/>
                          <a:cs typeface="Source Sans Pro"/>
                          <a:sym typeface="Source Sans Pro"/>
                          <a:hlinkClick r:id="rId10"/>
                        </a:rPr>
                        <a:t>#45532</a:t>
                      </a:r>
                      <a:r>
                        <a:rPr lang="en-US" sz="1000" u="none" strike="noStrike" cap="none">
                          <a:solidFill>
                            <a:schemeClr val="dk2"/>
                          </a:solidFill>
                          <a:latin typeface="Source Sans Pro"/>
                          <a:ea typeface="Source Sans Pro"/>
                          <a:cs typeface="Source Sans Pro"/>
                          <a:sym typeface="Source Sans Pro"/>
                        </a:rPr>
                        <a:t> PM team to monitor for HEC approval of 1095-B MVP and Opt-in designs</a:t>
                      </a:r>
                      <a:endParaRPr sz="1000" b="1" i="0" u="none" strike="noStrike" cap="none">
                        <a:solidFill>
                          <a:schemeClr val="dk2"/>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0</a:t>
                      </a:r>
                      <a:endParaRPr sz="1400" u="none" strike="noStrike" cap="none"/>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Tami</a:t>
                      </a:r>
                      <a:endParaRPr sz="1400" u="none" strike="noStrike" cap="none"/>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196850" marR="0" lvl="0" indent="-171450" algn="l" rtl="0">
                        <a:lnSpc>
                          <a:spcPct val="100000"/>
                        </a:lnSpc>
                        <a:spcBef>
                          <a:spcPts val="0"/>
                        </a:spcBef>
                        <a:spcAft>
                          <a:spcPts val="0"/>
                        </a:spcAft>
                        <a:buClr>
                          <a:schemeClr val="dk1"/>
                        </a:buClr>
                        <a:buSzPts val="500"/>
                        <a:buFont typeface="Noto Sans Symbols"/>
                        <a:buChar char="▪"/>
                      </a:pPr>
                      <a:r>
                        <a:rPr lang="en-US" sz="1000" u="none" strike="noStrike" cap="none">
                          <a:solidFill>
                            <a:schemeClr val="dk2"/>
                          </a:solidFill>
                          <a:latin typeface="Source Sans Pro"/>
                          <a:ea typeface="Source Sans Pro"/>
                          <a:cs typeface="Source Sans Pro"/>
                          <a:sym typeface="Source Sans Pro"/>
                        </a:rPr>
                        <a:t>N/A</a:t>
                      </a:r>
                      <a:endParaRPr sz="1400" u="none" strike="noStrike" cap="none"/>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PT Serif"/>
                        <a:buNone/>
                      </a:pPr>
                      <a:r>
                        <a:rPr lang="en-US" sz="1000" b="0" i="0" u="none" strike="noStrike" cap="none">
                          <a:solidFill>
                            <a:schemeClr val="dk2"/>
                          </a:solidFill>
                          <a:latin typeface="Source Sans Pro"/>
                          <a:ea typeface="Source Sans Pro"/>
                          <a:cs typeface="Source Sans Pro"/>
                          <a:sym typeface="Source Sans Pro"/>
                        </a:rPr>
                        <a:t>8/23/2022</a:t>
                      </a:r>
                      <a:endParaRPr sz="1000" b="0" i="0" u="none" strike="noStrike" cap="none">
                        <a:solidFill>
                          <a:schemeClr val="dk2"/>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50"/>
                        <a:buFont typeface="PT Serif"/>
                        <a:buNone/>
                      </a:pPr>
                      <a:r>
                        <a:rPr lang="en-US" sz="1000" b="0" i="0" u="none" strike="noStrike" cap="none">
                          <a:solidFill>
                            <a:schemeClr val="dk2"/>
                          </a:solidFill>
                          <a:latin typeface="Source Sans Pro"/>
                          <a:ea typeface="Source Sans Pro"/>
                          <a:cs typeface="Source Sans Pro"/>
                          <a:sym typeface="Source Sans Pro"/>
                        </a:rPr>
                        <a:t>✓</a:t>
                      </a:r>
                      <a:endParaRPr sz="1400" u="none" strike="noStrike" cap="none">
                        <a:solidFill>
                          <a:schemeClr val="dk2"/>
                        </a:solidFill>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extLst>
                  <a:ext uri="{0D108BD9-81ED-4DB2-BD59-A6C34878D82A}">
                    <a16:rowId xmlns:a16="http://schemas.microsoft.com/office/drawing/2014/main" val="10006"/>
                  </a:ext>
                </a:extLst>
              </a:tr>
              <a:tr h="349725">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solidFill>
                            <a:schemeClr val="dk2"/>
                          </a:solidFill>
                          <a:latin typeface="Source Sans Pro"/>
                          <a:ea typeface="Source Sans Pro"/>
                          <a:cs typeface="Source Sans Pro"/>
                          <a:sym typeface="Source Sans Pro"/>
                        </a:rPr>
                        <a:t>1095-B</a:t>
                      </a:r>
                      <a:endParaRPr sz="1000" u="none" strike="noStrike" cap="none">
                        <a:latin typeface="Source Sans Pro"/>
                        <a:ea typeface="Source Sans Pro"/>
                        <a:cs typeface="Source Sans Pro"/>
                        <a:sym typeface="Source Sans Pro"/>
                      </a:endParaRPr>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050"/>
                        <a:buFont typeface="PT Serif"/>
                        <a:buNone/>
                      </a:pPr>
                      <a:r>
                        <a:rPr lang="en-US" sz="1000" u="sng" strike="noStrike" cap="none">
                          <a:solidFill>
                            <a:schemeClr val="hlink"/>
                          </a:solidFill>
                          <a:latin typeface="Source Sans Pro"/>
                          <a:ea typeface="Source Sans Pro"/>
                          <a:cs typeface="Source Sans Pro"/>
                          <a:sym typeface="Source Sans Pro"/>
                          <a:hlinkClick r:id="rId11"/>
                        </a:rPr>
                        <a:t>#42158</a:t>
                      </a:r>
                      <a:r>
                        <a:rPr lang="en-US" sz="1000" u="none" strike="noStrike" cap="none">
                          <a:solidFill>
                            <a:schemeClr val="dk2"/>
                          </a:solidFill>
                          <a:latin typeface="Source Sans Pro"/>
                          <a:ea typeface="Source Sans Pro"/>
                          <a:cs typeface="Source Sans Pro"/>
                          <a:sym typeface="Source Sans Pro"/>
                        </a:rPr>
                        <a:t> PM team to f/u w/sitewide on HEC documents (Opt-in) being translated into Spanish</a:t>
                      </a:r>
                      <a:endParaRPr sz="1000" b="1" i="0" u="none" strike="noStrike" cap="none">
                        <a:solidFill>
                          <a:schemeClr val="dk2"/>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0</a:t>
                      </a:r>
                      <a:endParaRPr sz="1400" u="none" strike="noStrike" cap="none"/>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Tami</a:t>
                      </a:r>
                      <a:endParaRPr sz="1400" u="none" strike="noStrike" cap="none"/>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196850" marR="0" lvl="0" indent="-171450" algn="l" rtl="0">
                        <a:lnSpc>
                          <a:spcPct val="100000"/>
                        </a:lnSpc>
                        <a:spcBef>
                          <a:spcPts val="0"/>
                        </a:spcBef>
                        <a:spcAft>
                          <a:spcPts val="0"/>
                        </a:spcAft>
                        <a:buClr>
                          <a:schemeClr val="dk1"/>
                        </a:buClr>
                        <a:buSzPts val="500"/>
                        <a:buFont typeface="Noto Sans Symbols"/>
                        <a:buChar char="▪"/>
                      </a:pPr>
                      <a:r>
                        <a:rPr lang="en-US" sz="1000" u="sng" strike="noStrike" cap="none">
                          <a:solidFill>
                            <a:schemeClr val="hlink"/>
                          </a:solidFill>
                          <a:latin typeface="Source Sans Pro"/>
                          <a:ea typeface="Source Sans Pro"/>
                          <a:cs typeface="Source Sans Pro"/>
                          <a:sym typeface="Source Sans Pro"/>
                          <a:hlinkClick r:id="rId12"/>
                        </a:rPr>
                        <a:t>HEC SPA docs</a:t>
                      </a:r>
                      <a:endParaRPr sz="1400" u="none" strike="noStrike" cap="none"/>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PT Serif"/>
                        <a:buNone/>
                      </a:pPr>
                      <a:r>
                        <a:rPr lang="en-US" sz="1000" b="0" i="0" u="none" strike="noStrike" cap="none">
                          <a:solidFill>
                            <a:schemeClr val="dk2"/>
                          </a:solidFill>
                          <a:latin typeface="Source Sans Pro"/>
                          <a:ea typeface="Source Sans Pro"/>
                          <a:cs typeface="Source Sans Pro"/>
                          <a:sym typeface="Source Sans Pro"/>
                        </a:rPr>
                        <a:t>8/23/2022</a:t>
                      </a:r>
                      <a:endParaRPr sz="1000" b="0" i="0" u="none" strike="noStrike" cap="none">
                        <a:solidFill>
                          <a:schemeClr val="dk2"/>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50"/>
                        <a:buFont typeface="PT Serif"/>
                        <a:buNone/>
                      </a:pPr>
                      <a:r>
                        <a:rPr lang="en-US" sz="1000" b="0" i="0" u="none" strike="noStrike" cap="none">
                          <a:solidFill>
                            <a:schemeClr val="dk2"/>
                          </a:solidFill>
                          <a:latin typeface="Source Sans Pro"/>
                          <a:ea typeface="Source Sans Pro"/>
                          <a:cs typeface="Source Sans Pro"/>
                          <a:sym typeface="Source Sans Pro"/>
                        </a:rPr>
                        <a:t>✓</a:t>
                      </a:r>
                      <a:endParaRPr sz="1400" u="none" strike="noStrike" cap="none">
                        <a:solidFill>
                          <a:schemeClr val="dk2"/>
                        </a:solidFill>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extLst>
                  <a:ext uri="{0D108BD9-81ED-4DB2-BD59-A6C34878D82A}">
                    <a16:rowId xmlns:a16="http://schemas.microsoft.com/office/drawing/2014/main" val="10007"/>
                  </a:ext>
                </a:extLst>
              </a:tr>
              <a:tr h="349725">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solidFill>
                            <a:schemeClr val="dk2"/>
                          </a:solidFill>
                          <a:latin typeface="Source Sans Pro"/>
                          <a:ea typeface="Source Sans Pro"/>
                          <a:cs typeface="Source Sans Pro"/>
                          <a:sym typeface="Source Sans Pro"/>
                        </a:rPr>
                        <a:t>Opt-in</a:t>
                      </a:r>
                      <a:endParaRPr sz="1000" u="none" strike="noStrike" cap="none">
                        <a:latin typeface="Source Sans Pro"/>
                        <a:ea typeface="Source Sans Pro"/>
                        <a:cs typeface="Source Sans Pro"/>
                        <a:sym typeface="Source Sans Pro"/>
                      </a:endParaRPr>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050"/>
                        <a:buFont typeface="PT Serif"/>
                        <a:buNone/>
                      </a:pPr>
                      <a:r>
                        <a:rPr lang="en-US" sz="1000" u="sng" strike="noStrike" cap="none">
                          <a:solidFill>
                            <a:schemeClr val="hlink"/>
                          </a:solidFill>
                          <a:latin typeface="Source Sans Pro"/>
                          <a:ea typeface="Source Sans Pro"/>
                          <a:cs typeface="Source Sans Pro"/>
                          <a:sym typeface="Source Sans Pro"/>
                          <a:hlinkClick r:id="rId13"/>
                        </a:rPr>
                        <a:t>#45530</a:t>
                      </a:r>
                      <a:r>
                        <a:rPr lang="en-US" sz="1000" u="none" strike="noStrike" cap="none">
                          <a:solidFill>
                            <a:schemeClr val="dk2"/>
                          </a:solidFill>
                          <a:latin typeface="Source Sans Pro"/>
                          <a:ea typeface="Source Sans Pro"/>
                          <a:cs typeface="Source Sans Pro"/>
                          <a:sym typeface="Source Sans Pro"/>
                        </a:rPr>
                        <a:t> Draft HEC Business case requirements [Opt-in] ticket for HEC Business Owner</a:t>
                      </a:r>
                      <a:endParaRPr sz="1000" b="1" i="0" u="none" strike="noStrike" cap="none">
                        <a:solidFill>
                          <a:schemeClr val="dk2"/>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2</a:t>
                      </a:r>
                      <a:endParaRPr sz="1400" u="none" strike="noStrike" cap="none"/>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Tami</a:t>
                      </a:r>
                      <a:endParaRPr sz="1400" u="none" strike="noStrike" cap="none"/>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196850" marR="0" lvl="0" indent="-171450" algn="l" rtl="0">
                        <a:lnSpc>
                          <a:spcPct val="100000"/>
                        </a:lnSpc>
                        <a:spcBef>
                          <a:spcPts val="0"/>
                        </a:spcBef>
                        <a:spcAft>
                          <a:spcPts val="0"/>
                        </a:spcAft>
                        <a:buClr>
                          <a:schemeClr val="dk1"/>
                        </a:buClr>
                        <a:buSzPts val="500"/>
                        <a:buFont typeface="Noto Sans Symbols"/>
                        <a:buChar char="▪"/>
                      </a:pPr>
                      <a:r>
                        <a:rPr lang="en-US" sz="1000" u="sng" strike="noStrike" cap="none">
                          <a:solidFill>
                            <a:schemeClr val="hlink"/>
                          </a:solidFill>
                          <a:latin typeface="Source Sans Pro"/>
                          <a:ea typeface="Source Sans Pro"/>
                          <a:cs typeface="Source Sans Pro"/>
                          <a:sym typeface="Source Sans Pro"/>
                          <a:hlinkClick r:id="rId14"/>
                        </a:rPr>
                        <a:t>ES change request</a:t>
                      </a:r>
                      <a:endParaRPr sz="1400" u="none" strike="noStrike" cap="none"/>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PT Serif"/>
                        <a:buNone/>
                      </a:pPr>
                      <a:r>
                        <a:rPr lang="en-US" sz="1000" b="0" i="0" u="none" strike="noStrike" cap="none">
                          <a:solidFill>
                            <a:schemeClr val="dk2"/>
                          </a:solidFill>
                          <a:latin typeface="Source Sans Pro"/>
                          <a:ea typeface="Source Sans Pro"/>
                          <a:cs typeface="Source Sans Pro"/>
                          <a:sym typeface="Source Sans Pro"/>
                        </a:rPr>
                        <a:t>8/23/2022</a:t>
                      </a:r>
                      <a:endParaRPr sz="1000" b="0" i="0" u="none" strike="noStrike" cap="none">
                        <a:solidFill>
                          <a:schemeClr val="dk2"/>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50"/>
                        <a:buFont typeface="PT Serif"/>
                        <a:buNone/>
                      </a:pPr>
                      <a:r>
                        <a:rPr lang="en-US" sz="1000" b="0" i="0" u="none" strike="noStrike" cap="none">
                          <a:solidFill>
                            <a:schemeClr val="dk2"/>
                          </a:solidFill>
                          <a:latin typeface="Source Sans Pro"/>
                          <a:ea typeface="Source Sans Pro"/>
                          <a:cs typeface="Source Sans Pro"/>
                          <a:sym typeface="Source Sans Pro"/>
                        </a:rPr>
                        <a:t>✓</a:t>
                      </a:r>
                      <a:endParaRPr sz="1400" u="none" strike="noStrike" cap="none">
                        <a:solidFill>
                          <a:schemeClr val="dk2"/>
                        </a:solidFill>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extLst>
                  <a:ext uri="{0D108BD9-81ED-4DB2-BD59-A6C34878D82A}">
                    <a16:rowId xmlns:a16="http://schemas.microsoft.com/office/drawing/2014/main" val="10008"/>
                  </a:ext>
                </a:extLst>
              </a:tr>
              <a:tr h="349725">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solidFill>
                            <a:schemeClr val="dk2"/>
                          </a:solidFill>
                          <a:latin typeface="Source Sans Pro"/>
                          <a:ea typeface="Source Sans Pro"/>
                          <a:cs typeface="Source Sans Pro"/>
                          <a:sym typeface="Source Sans Pro"/>
                        </a:rPr>
                        <a:t>Opt-in</a:t>
                      </a:r>
                      <a:endParaRPr sz="1000" u="none" strike="noStrike" cap="none">
                        <a:latin typeface="Source Sans Pro"/>
                        <a:ea typeface="Source Sans Pro"/>
                        <a:cs typeface="Source Sans Pro"/>
                        <a:sym typeface="Source Sans Pro"/>
                      </a:endParaRPr>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050"/>
                        <a:buFont typeface="PT Serif"/>
                        <a:buNone/>
                      </a:pPr>
                      <a:r>
                        <a:rPr lang="en-US" sz="1000" u="sng" strike="noStrike" cap="none">
                          <a:solidFill>
                            <a:schemeClr val="hlink"/>
                          </a:solidFill>
                          <a:latin typeface="Source Sans Pro"/>
                          <a:ea typeface="Source Sans Pro"/>
                          <a:cs typeface="Source Sans Pro"/>
                          <a:sym typeface="Source Sans Pro"/>
                          <a:hlinkClick r:id="rId15"/>
                        </a:rPr>
                        <a:t>#45104</a:t>
                      </a:r>
                      <a:r>
                        <a:rPr lang="en-US" sz="1000" u="none" strike="noStrike" cap="none">
                          <a:solidFill>
                            <a:schemeClr val="dk2"/>
                          </a:solidFill>
                          <a:latin typeface="Source Sans Pro"/>
                          <a:ea typeface="Source Sans Pro"/>
                          <a:cs typeface="Source Sans Pro"/>
                          <a:sym typeface="Source Sans Pro"/>
                        </a:rPr>
                        <a:t> Write requirements with owners for every step  of 1095-B post MVP Opt-in build</a:t>
                      </a:r>
                      <a:endParaRPr sz="1000" b="1" i="0" u="none" strike="noStrike" cap="none">
                        <a:solidFill>
                          <a:schemeClr val="dk2"/>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2</a:t>
                      </a:r>
                      <a:endParaRPr sz="1400" u="none" strike="noStrike" cap="none"/>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Shashank</a:t>
                      </a:r>
                      <a:endParaRPr sz="1400" u="none" strike="noStrike" cap="none"/>
                    </a:p>
                    <a:p>
                      <a:pPr marL="0" marR="0" lvl="0" indent="0" algn="l"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Tami</a:t>
                      </a:r>
                      <a:endParaRPr sz="1400" u="none" strike="noStrike" cap="none"/>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196850" marR="0" lvl="0" indent="-171450" algn="l" rtl="0">
                        <a:lnSpc>
                          <a:spcPct val="100000"/>
                        </a:lnSpc>
                        <a:spcBef>
                          <a:spcPts val="0"/>
                        </a:spcBef>
                        <a:spcAft>
                          <a:spcPts val="0"/>
                        </a:spcAft>
                        <a:buClr>
                          <a:schemeClr val="dk1"/>
                        </a:buClr>
                        <a:buSzPts val="500"/>
                        <a:buFont typeface="Noto Sans Symbols"/>
                        <a:buChar char="▪"/>
                      </a:pPr>
                      <a:r>
                        <a:rPr lang="en-US" sz="1000" u="none" strike="noStrike" cap="none">
                          <a:solidFill>
                            <a:schemeClr val="dk2"/>
                          </a:solidFill>
                          <a:latin typeface="Source Sans Pro"/>
                          <a:ea typeface="Source Sans Pro"/>
                          <a:cs typeface="Source Sans Pro"/>
                          <a:sym typeface="Source Sans Pro"/>
                        </a:rPr>
                        <a:t>Slide #22-23 in deck</a:t>
                      </a:r>
                      <a:endParaRPr sz="1400" u="none" strike="noStrike" cap="none"/>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PT Serif"/>
                        <a:buNone/>
                      </a:pPr>
                      <a:r>
                        <a:rPr lang="en-US" sz="1000" b="0" i="0" u="none" strike="noStrike" cap="none">
                          <a:solidFill>
                            <a:schemeClr val="dk2"/>
                          </a:solidFill>
                          <a:latin typeface="Source Sans Pro"/>
                          <a:ea typeface="Source Sans Pro"/>
                          <a:cs typeface="Source Sans Pro"/>
                          <a:sym typeface="Source Sans Pro"/>
                        </a:rPr>
                        <a:t>8/23/2022</a:t>
                      </a:r>
                      <a:endParaRPr sz="1000" b="0" i="0" u="none" strike="noStrike" cap="none">
                        <a:solidFill>
                          <a:schemeClr val="dk2"/>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50"/>
                        <a:buFont typeface="PT Serif"/>
                        <a:buNone/>
                      </a:pPr>
                      <a:r>
                        <a:rPr lang="en-US" sz="1000" b="0" i="0" u="none" strike="noStrike" cap="none">
                          <a:solidFill>
                            <a:schemeClr val="dk2"/>
                          </a:solidFill>
                          <a:latin typeface="Source Sans Pro"/>
                          <a:ea typeface="Source Sans Pro"/>
                          <a:cs typeface="Source Sans Pro"/>
                          <a:sym typeface="Source Sans Pro"/>
                        </a:rPr>
                        <a:t>✓</a:t>
                      </a:r>
                      <a:endParaRPr sz="1400" u="none" strike="noStrike" cap="none">
                        <a:solidFill>
                          <a:schemeClr val="dk2"/>
                        </a:solidFill>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extLst>
                  <a:ext uri="{0D108BD9-81ED-4DB2-BD59-A6C34878D82A}">
                    <a16:rowId xmlns:a16="http://schemas.microsoft.com/office/drawing/2014/main" val="10009"/>
                  </a:ext>
                </a:extLst>
              </a:tr>
              <a:tr h="349725">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solidFill>
                            <a:schemeClr val="dk2"/>
                          </a:solidFill>
                          <a:latin typeface="Source Sans Pro"/>
                          <a:ea typeface="Source Sans Pro"/>
                          <a:cs typeface="Source Sans Pro"/>
                          <a:sym typeface="Source Sans Pro"/>
                        </a:rPr>
                        <a:t>Trans</a:t>
                      </a:r>
                      <a:endParaRPr sz="1000" u="none" strike="noStrike" cap="none">
                        <a:latin typeface="Source Sans Pro"/>
                        <a:ea typeface="Source Sans Pro"/>
                        <a:cs typeface="Source Sans Pro"/>
                        <a:sym typeface="Source Sans Pro"/>
                      </a:endParaRPr>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050"/>
                        <a:buFont typeface="PT Serif"/>
                        <a:buNone/>
                      </a:pPr>
                      <a:r>
                        <a:rPr lang="en-US" sz="1000" u="sng" strike="noStrike" cap="none">
                          <a:solidFill>
                            <a:schemeClr val="hlink"/>
                          </a:solidFill>
                          <a:latin typeface="Source Sans Pro"/>
                          <a:ea typeface="Source Sans Pro"/>
                          <a:cs typeface="Source Sans Pro"/>
                          <a:sym typeface="Source Sans Pro"/>
                          <a:hlinkClick r:id="rId16"/>
                        </a:rPr>
                        <a:t>#45108</a:t>
                      </a:r>
                      <a:r>
                        <a:rPr lang="en-US" sz="1000" u="none" strike="noStrike" cap="none">
                          <a:solidFill>
                            <a:schemeClr val="dk2"/>
                          </a:solidFill>
                          <a:latin typeface="Source Sans Pro"/>
                          <a:ea typeface="Source Sans Pro"/>
                          <a:cs typeface="Source Sans Pro"/>
                          <a:sym typeface="Source Sans Pro"/>
                        </a:rPr>
                        <a:t> Draft – Document everything for transition of ownership for Health Hub</a:t>
                      </a:r>
                      <a:endParaRPr sz="1000" b="1" i="0" u="none" strike="noStrike" cap="none">
                        <a:solidFill>
                          <a:schemeClr val="dk2"/>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5</a:t>
                      </a:r>
                      <a:endParaRPr sz="1400" u="none" strike="noStrike" cap="none"/>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Thomas</a:t>
                      </a:r>
                      <a:endParaRPr sz="1400" u="none" strike="noStrike" cap="none"/>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196850" marR="0" lvl="0" indent="-171450" algn="l" rtl="0">
                        <a:lnSpc>
                          <a:spcPct val="100000"/>
                        </a:lnSpc>
                        <a:spcBef>
                          <a:spcPts val="0"/>
                        </a:spcBef>
                        <a:spcAft>
                          <a:spcPts val="0"/>
                        </a:spcAft>
                        <a:buClr>
                          <a:schemeClr val="dk1"/>
                        </a:buClr>
                        <a:buSzPts val="500"/>
                        <a:buFont typeface="Noto Sans Symbols"/>
                        <a:buChar char="▪"/>
                      </a:pPr>
                      <a:r>
                        <a:rPr lang="en-US" sz="1000" u="sng" strike="noStrike" cap="none">
                          <a:solidFill>
                            <a:schemeClr val="hlink"/>
                          </a:solidFill>
                          <a:latin typeface="Source Sans Pro"/>
                          <a:ea typeface="Source Sans Pro"/>
                          <a:cs typeface="Source Sans Pro"/>
                          <a:sym typeface="Source Sans Pro"/>
                          <a:hlinkClick r:id="rId17"/>
                        </a:rPr>
                        <a:t>Read me</a:t>
                      </a:r>
                      <a:endParaRPr sz="1400" u="none" strike="noStrike" cap="none"/>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PT Serif"/>
                        <a:buNone/>
                      </a:pPr>
                      <a:r>
                        <a:rPr lang="en-US" sz="1000" b="0" i="0" u="none" strike="noStrike" cap="none">
                          <a:solidFill>
                            <a:schemeClr val="dk2"/>
                          </a:solidFill>
                          <a:latin typeface="Source Sans Pro"/>
                          <a:ea typeface="Source Sans Pro"/>
                          <a:cs typeface="Source Sans Pro"/>
                          <a:sym typeface="Source Sans Pro"/>
                        </a:rPr>
                        <a:t>8/23/2022</a:t>
                      </a:r>
                      <a:endParaRPr sz="1000" b="0" i="0" u="none" strike="noStrike" cap="none">
                        <a:solidFill>
                          <a:schemeClr val="dk2"/>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50"/>
                        <a:buFont typeface="PT Serif"/>
                        <a:buNone/>
                      </a:pPr>
                      <a:r>
                        <a:rPr lang="en-US" sz="1000" b="0" i="0" u="none" strike="noStrike" cap="none">
                          <a:solidFill>
                            <a:schemeClr val="dk2"/>
                          </a:solidFill>
                          <a:latin typeface="Source Sans Pro"/>
                          <a:ea typeface="Source Sans Pro"/>
                          <a:cs typeface="Source Sans Pro"/>
                          <a:sym typeface="Source Sans Pro"/>
                        </a:rPr>
                        <a:t>✓</a:t>
                      </a:r>
                      <a:endParaRPr sz="1400" u="none" strike="noStrike" cap="none">
                        <a:solidFill>
                          <a:schemeClr val="dk2"/>
                        </a:solidFill>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extLst>
                  <a:ext uri="{0D108BD9-81ED-4DB2-BD59-A6C34878D82A}">
                    <a16:rowId xmlns:a16="http://schemas.microsoft.com/office/drawing/2014/main" val="10010"/>
                  </a:ext>
                </a:extLst>
              </a:tr>
              <a:tr h="349725">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solidFill>
                            <a:schemeClr val="dk2"/>
                          </a:solidFill>
                          <a:latin typeface="Source Sans Pro"/>
                          <a:ea typeface="Source Sans Pro"/>
                          <a:cs typeface="Source Sans Pro"/>
                          <a:sym typeface="Source Sans Pro"/>
                        </a:rPr>
                        <a:t>Trans</a:t>
                      </a:r>
                      <a:endParaRPr sz="1000" u="none" strike="noStrike" cap="none">
                        <a:latin typeface="Source Sans Pro"/>
                        <a:ea typeface="Source Sans Pro"/>
                        <a:cs typeface="Source Sans Pro"/>
                        <a:sym typeface="Source Sans Pro"/>
                      </a:endParaRPr>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050"/>
                        <a:buFont typeface="PT Serif"/>
                        <a:buNone/>
                      </a:pPr>
                      <a:r>
                        <a:rPr lang="en-US" sz="1000" u="sng" strike="noStrike" cap="none">
                          <a:solidFill>
                            <a:schemeClr val="hlink"/>
                          </a:solidFill>
                          <a:latin typeface="Source Sans Pro"/>
                          <a:ea typeface="Source Sans Pro"/>
                          <a:cs typeface="Source Sans Pro"/>
                          <a:sym typeface="Source Sans Pro"/>
                          <a:hlinkClick r:id="rId18"/>
                        </a:rPr>
                        <a:t>#45504</a:t>
                      </a:r>
                      <a:r>
                        <a:rPr lang="en-US" sz="1000" u="none" strike="noStrike" cap="none">
                          <a:solidFill>
                            <a:schemeClr val="dk2"/>
                          </a:solidFill>
                          <a:latin typeface="Source Sans Pro"/>
                          <a:ea typeface="Source Sans Pro"/>
                          <a:cs typeface="Source Sans Pro"/>
                          <a:sym typeface="Source Sans Pro"/>
                        </a:rPr>
                        <a:t> Draft – Document everything for transition of ownership of 1095-B</a:t>
                      </a:r>
                      <a:endParaRPr sz="1000" b="1" i="0" u="none" strike="noStrike" cap="none">
                        <a:solidFill>
                          <a:schemeClr val="dk2"/>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8</a:t>
                      </a:r>
                      <a:endParaRPr sz="1400" u="none" strike="noStrike" cap="none"/>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Shashank</a:t>
                      </a:r>
                      <a:endParaRPr sz="1400" u="none" strike="noStrike" cap="none"/>
                    </a:p>
                    <a:p>
                      <a:pPr marL="0" marR="0" lvl="0" indent="0" algn="l"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Tami</a:t>
                      </a:r>
                      <a:endParaRPr sz="1400" u="none" strike="noStrike" cap="none"/>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196850" marR="0" lvl="0" indent="-171450" algn="l" rtl="0">
                        <a:lnSpc>
                          <a:spcPct val="100000"/>
                        </a:lnSpc>
                        <a:spcBef>
                          <a:spcPts val="0"/>
                        </a:spcBef>
                        <a:spcAft>
                          <a:spcPts val="0"/>
                        </a:spcAft>
                        <a:buClr>
                          <a:schemeClr val="dk1"/>
                        </a:buClr>
                        <a:buSzPts val="500"/>
                        <a:buFont typeface="Noto Sans Symbols"/>
                        <a:buChar char="▪"/>
                      </a:pPr>
                      <a:r>
                        <a:rPr lang="en-US" sz="1000" u="sng" strike="noStrike" cap="none">
                          <a:solidFill>
                            <a:schemeClr val="hlink"/>
                          </a:solidFill>
                          <a:latin typeface="Source Sans Pro"/>
                          <a:ea typeface="Source Sans Pro"/>
                          <a:cs typeface="Source Sans Pro"/>
                          <a:sym typeface="Source Sans Pro"/>
                          <a:hlinkClick r:id="rId19"/>
                        </a:rPr>
                        <a:t>Read me</a:t>
                      </a:r>
                      <a:endParaRPr sz="1400" u="none" strike="noStrike" cap="none"/>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PT Serif"/>
                        <a:buNone/>
                      </a:pPr>
                      <a:r>
                        <a:rPr lang="en-US" sz="1000" b="0" i="0" u="none" strike="noStrike" cap="none">
                          <a:solidFill>
                            <a:schemeClr val="dk2"/>
                          </a:solidFill>
                          <a:latin typeface="Source Sans Pro"/>
                          <a:ea typeface="Source Sans Pro"/>
                          <a:cs typeface="Source Sans Pro"/>
                          <a:sym typeface="Source Sans Pro"/>
                        </a:rPr>
                        <a:t>8/23/2022</a:t>
                      </a:r>
                      <a:endParaRPr sz="1000" b="0" i="0" u="none" strike="noStrike" cap="none">
                        <a:solidFill>
                          <a:schemeClr val="dk2"/>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50"/>
                        <a:buFont typeface="PT Serif"/>
                        <a:buNone/>
                      </a:pPr>
                      <a:r>
                        <a:rPr lang="en-US" sz="1000" b="0" i="0" u="none" strike="noStrike" cap="none">
                          <a:solidFill>
                            <a:schemeClr val="dk2"/>
                          </a:solidFill>
                          <a:latin typeface="Source Sans Pro"/>
                          <a:ea typeface="Source Sans Pro"/>
                          <a:cs typeface="Source Sans Pro"/>
                          <a:sym typeface="Source Sans Pro"/>
                        </a:rPr>
                        <a:t>✓</a:t>
                      </a:r>
                      <a:endParaRPr sz="1400" u="none" strike="noStrike" cap="none">
                        <a:solidFill>
                          <a:schemeClr val="dk2"/>
                        </a:solidFill>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extLst>
                  <a:ext uri="{0D108BD9-81ED-4DB2-BD59-A6C34878D82A}">
                    <a16:rowId xmlns:a16="http://schemas.microsoft.com/office/drawing/2014/main" val="10011"/>
                  </a:ext>
                </a:extLst>
              </a:tr>
              <a:tr h="349725">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solidFill>
                            <a:schemeClr val="dk2"/>
                          </a:solidFill>
                          <a:latin typeface="Source Sans Pro"/>
                          <a:ea typeface="Source Sans Pro"/>
                          <a:cs typeface="Source Sans Pro"/>
                          <a:sym typeface="Source Sans Pro"/>
                        </a:rPr>
                        <a:t>PMO</a:t>
                      </a:r>
                      <a:endParaRPr sz="1000" u="none" strike="noStrike" cap="none">
                        <a:latin typeface="Source Sans Pro"/>
                        <a:ea typeface="Source Sans Pro"/>
                        <a:cs typeface="Source Sans Pro"/>
                        <a:sym typeface="Source Sans Pro"/>
                      </a:endParaRPr>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050"/>
                        <a:buFont typeface="PT Serif"/>
                        <a:buNone/>
                      </a:pPr>
                      <a:r>
                        <a:rPr lang="en-US" sz="1000" u="sng" strike="noStrike" cap="none">
                          <a:solidFill>
                            <a:schemeClr val="hlink"/>
                          </a:solidFill>
                          <a:latin typeface="Source Sans Pro"/>
                          <a:ea typeface="Source Sans Pro"/>
                          <a:cs typeface="Source Sans Pro"/>
                          <a:sym typeface="Source Sans Pro"/>
                          <a:hlinkClick r:id="rId20"/>
                        </a:rPr>
                        <a:t>#45584</a:t>
                      </a:r>
                      <a:r>
                        <a:rPr lang="en-US" sz="1000" u="none" strike="noStrike" cap="none">
                          <a:solidFill>
                            <a:schemeClr val="dk2"/>
                          </a:solidFill>
                          <a:latin typeface="Source Sans Pro"/>
                          <a:ea typeface="Source Sans Pro"/>
                          <a:cs typeface="Source Sans Pro"/>
                          <a:sym typeface="Source Sans Pro"/>
                        </a:rPr>
                        <a:t> Platform orientation [Deb Dennis]</a:t>
                      </a:r>
                      <a:endParaRPr sz="1000" b="1" i="0" u="none" strike="noStrike" cap="none">
                        <a:solidFill>
                          <a:schemeClr val="dk2"/>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5</a:t>
                      </a:r>
                      <a:endParaRPr sz="1400" u="none" strike="noStrike" cap="none"/>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C</a:t>
                      </a:r>
                      <a:endParaRPr sz="1400" u="none" strike="noStrike" cap="none"/>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196850" marR="0" lvl="0" indent="-171450" algn="l" rtl="0">
                        <a:lnSpc>
                          <a:spcPct val="100000"/>
                        </a:lnSpc>
                        <a:spcBef>
                          <a:spcPts val="0"/>
                        </a:spcBef>
                        <a:spcAft>
                          <a:spcPts val="0"/>
                        </a:spcAft>
                        <a:buClr>
                          <a:schemeClr val="dk1"/>
                        </a:buClr>
                        <a:buSzPts val="500"/>
                        <a:buFont typeface="Noto Sans Symbols"/>
                        <a:buChar char="▪"/>
                      </a:pPr>
                      <a:r>
                        <a:rPr lang="en-US" sz="1000" u="sng" strike="noStrike" cap="none">
                          <a:solidFill>
                            <a:schemeClr val="hlink"/>
                          </a:solidFill>
                          <a:latin typeface="Source Sans Pro"/>
                          <a:ea typeface="Source Sans Pro"/>
                          <a:cs typeface="Source Sans Pro"/>
                          <a:sym typeface="Source Sans Pro"/>
                          <a:hlinkClick r:id="rId20"/>
                        </a:rPr>
                        <a:t>Ticket</a:t>
                      </a:r>
                      <a:endParaRPr sz="1400" u="none" strike="noStrike" cap="none"/>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PT Serif"/>
                        <a:buNone/>
                      </a:pPr>
                      <a:r>
                        <a:rPr lang="en-US" sz="1000" b="0" i="0" u="none" strike="noStrike" cap="none">
                          <a:solidFill>
                            <a:schemeClr val="dk2"/>
                          </a:solidFill>
                          <a:latin typeface="Source Sans Pro"/>
                          <a:ea typeface="Source Sans Pro"/>
                          <a:cs typeface="Source Sans Pro"/>
                          <a:sym typeface="Source Sans Pro"/>
                        </a:rPr>
                        <a:t>8/23/2022</a:t>
                      </a:r>
                      <a:endParaRPr sz="1000" b="0" i="0" u="none" strike="noStrike" cap="none">
                        <a:solidFill>
                          <a:schemeClr val="dk2"/>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50"/>
                        <a:buFont typeface="PT Serif"/>
                        <a:buNone/>
                      </a:pPr>
                      <a:r>
                        <a:rPr lang="en-US" sz="1000" b="0" i="0" u="none" strike="noStrike" cap="none">
                          <a:solidFill>
                            <a:schemeClr val="dk2"/>
                          </a:solidFill>
                          <a:latin typeface="Source Sans Pro"/>
                          <a:ea typeface="Source Sans Pro"/>
                          <a:cs typeface="Source Sans Pro"/>
                          <a:sym typeface="Source Sans Pro"/>
                        </a:rPr>
                        <a:t>✓</a:t>
                      </a:r>
                      <a:endParaRPr sz="1400" u="none" strike="noStrike" cap="none">
                        <a:solidFill>
                          <a:schemeClr val="dk2"/>
                        </a:solidFill>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extLst>
                  <a:ext uri="{0D108BD9-81ED-4DB2-BD59-A6C34878D82A}">
                    <a16:rowId xmlns:a16="http://schemas.microsoft.com/office/drawing/2014/main" val="10012"/>
                  </a:ext>
                </a:extLst>
              </a:tr>
              <a:tr h="349725">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solidFill>
                            <a:schemeClr val="dk2"/>
                          </a:solidFill>
                          <a:latin typeface="Source Sans Pro"/>
                          <a:ea typeface="Source Sans Pro"/>
                          <a:cs typeface="Source Sans Pro"/>
                          <a:sym typeface="Source Sans Pro"/>
                        </a:rPr>
                        <a:t>PMO</a:t>
                      </a:r>
                      <a:endParaRPr sz="1000" u="none" strike="noStrike" cap="none">
                        <a:latin typeface="Source Sans Pro"/>
                        <a:ea typeface="Source Sans Pro"/>
                        <a:cs typeface="Source Sans Pro"/>
                        <a:sym typeface="Source Sans Pro"/>
                      </a:endParaRPr>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050"/>
                        <a:buFont typeface="PT Serif"/>
                        <a:buNone/>
                      </a:pPr>
                      <a:r>
                        <a:rPr lang="en-US" sz="1000" u="sng" strike="noStrike" cap="none">
                          <a:solidFill>
                            <a:schemeClr val="hlink"/>
                          </a:solidFill>
                          <a:latin typeface="Source Sans Pro"/>
                          <a:ea typeface="Source Sans Pro"/>
                          <a:cs typeface="Source Sans Pro"/>
                          <a:sym typeface="Source Sans Pro"/>
                          <a:hlinkClick r:id="rId21"/>
                        </a:rPr>
                        <a:t>#45883</a:t>
                      </a:r>
                      <a:r>
                        <a:rPr lang="en-US" sz="1000" u="none" strike="noStrike" cap="none">
                          <a:solidFill>
                            <a:schemeClr val="dk2"/>
                          </a:solidFill>
                          <a:latin typeface="Source Sans Pro"/>
                          <a:ea typeface="Source Sans Pro"/>
                          <a:cs typeface="Source Sans Pro"/>
                          <a:sym typeface="Source Sans Pro"/>
                        </a:rPr>
                        <a:t> Platform off-boarding [Munish Sikka]</a:t>
                      </a:r>
                      <a:endParaRPr sz="1000" b="1" i="0" u="none" strike="noStrike" cap="none">
                        <a:solidFill>
                          <a:schemeClr val="dk2"/>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0</a:t>
                      </a:r>
                      <a:endParaRPr sz="1400" u="none" strike="noStrike" cap="none"/>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C</a:t>
                      </a:r>
                      <a:endParaRPr sz="1400" u="none" strike="noStrike" cap="none"/>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196850" marR="0" lvl="0" indent="-171450" algn="l" rtl="0">
                        <a:lnSpc>
                          <a:spcPct val="100000"/>
                        </a:lnSpc>
                        <a:spcBef>
                          <a:spcPts val="0"/>
                        </a:spcBef>
                        <a:spcAft>
                          <a:spcPts val="0"/>
                        </a:spcAft>
                        <a:buClr>
                          <a:schemeClr val="dk1"/>
                        </a:buClr>
                        <a:buSzPts val="500"/>
                        <a:buFont typeface="Noto Sans Symbols"/>
                        <a:buChar char="▪"/>
                      </a:pPr>
                      <a:r>
                        <a:rPr lang="en-US" sz="1000" u="sng" strike="noStrike" cap="none">
                          <a:solidFill>
                            <a:schemeClr val="hlink"/>
                          </a:solidFill>
                          <a:latin typeface="Source Sans Pro"/>
                          <a:ea typeface="Source Sans Pro"/>
                          <a:cs typeface="Source Sans Pro"/>
                          <a:sym typeface="Source Sans Pro"/>
                          <a:hlinkClick r:id="rId21"/>
                        </a:rPr>
                        <a:t>Ticket</a:t>
                      </a:r>
                      <a:endParaRPr sz="1400" u="none" strike="noStrike" cap="none"/>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PT Serif"/>
                        <a:buNone/>
                      </a:pPr>
                      <a:r>
                        <a:rPr lang="en-US" sz="1000" b="0" i="0" u="none" strike="noStrike" cap="none">
                          <a:solidFill>
                            <a:schemeClr val="dk2"/>
                          </a:solidFill>
                          <a:latin typeface="Source Sans Pro"/>
                          <a:ea typeface="Source Sans Pro"/>
                          <a:cs typeface="Source Sans Pro"/>
                          <a:sym typeface="Source Sans Pro"/>
                        </a:rPr>
                        <a:t>8/23/2022</a:t>
                      </a:r>
                      <a:endParaRPr sz="1000" b="0" i="0" u="none" strike="noStrike" cap="none">
                        <a:solidFill>
                          <a:schemeClr val="dk2"/>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50"/>
                        <a:buFont typeface="PT Serif"/>
                        <a:buNone/>
                      </a:pPr>
                      <a:r>
                        <a:rPr lang="en-US" sz="1000" b="0" i="0" u="none" strike="noStrike" cap="none">
                          <a:solidFill>
                            <a:schemeClr val="dk2"/>
                          </a:solidFill>
                          <a:latin typeface="Source Sans Pro"/>
                          <a:ea typeface="Source Sans Pro"/>
                          <a:cs typeface="Source Sans Pro"/>
                          <a:sym typeface="Source Sans Pro"/>
                        </a:rPr>
                        <a:t>✓</a:t>
                      </a:r>
                      <a:endParaRPr sz="1400" u="none" strike="noStrike" cap="none">
                        <a:solidFill>
                          <a:schemeClr val="dk2"/>
                        </a:solidFill>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extLst>
                  <a:ext uri="{0D108BD9-81ED-4DB2-BD59-A6C34878D82A}">
                    <a16:rowId xmlns:a16="http://schemas.microsoft.com/office/drawing/2014/main" val="10013"/>
                  </a:ext>
                </a:extLst>
              </a:tr>
            </a:tbl>
          </a:graphicData>
        </a:graphic>
      </p:graphicFrame>
      <p:sp>
        <p:nvSpPr>
          <p:cNvPr id="808" name="Google Shape;808;p62"/>
          <p:cNvSpPr txBox="1"/>
          <p:nvPr/>
        </p:nvSpPr>
        <p:spPr>
          <a:xfrm>
            <a:off x="10140593" y="6408650"/>
            <a:ext cx="1500232" cy="276959"/>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747C74"/>
              </a:buClr>
              <a:buSzPts val="1200"/>
              <a:buFont typeface="Source Sans Pro"/>
              <a:buNone/>
            </a:pPr>
            <a:r>
              <a:rPr lang="en-US" sz="1200" b="0" i="0" u="none" strike="noStrike" cap="none">
                <a:solidFill>
                  <a:srgbClr val="747C74"/>
                </a:solidFill>
                <a:latin typeface="Source Sans Pro"/>
                <a:ea typeface="Source Sans Pro"/>
                <a:cs typeface="Source Sans Pro"/>
                <a:sym typeface="Source Sans Pro"/>
              </a:rPr>
              <a:t>Sprint 9 Deliverables</a:t>
            </a:r>
            <a:endParaRPr sz="1800" b="0" i="0" u="none" strike="noStrike" cap="none">
              <a:solidFill>
                <a:schemeClr val="dk1"/>
              </a:solidFill>
              <a:latin typeface="Calibri"/>
              <a:ea typeface="Calibri"/>
              <a:cs typeface="Calibri"/>
              <a:sym typeface="Calibri"/>
            </a:endParaRPr>
          </a:p>
        </p:txBody>
      </p:sp>
      <p:sp>
        <p:nvSpPr>
          <p:cNvPr id="809" name="Google Shape;809;p62"/>
          <p:cNvSpPr txBox="1"/>
          <p:nvPr/>
        </p:nvSpPr>
        <p:spPr>
          <a:xfrm>
            <a:off x="419100" y="6408650"/>
            <a:ext cx="2723465" cy="276959"/>
          </a:xfrm>
          <a:prstGeom prst="rect">
            <a:avLst/>
          </a:prstGeom>
          <a:noFill/>
          <a:ln>
            <a:noFill/>
          </a:ln>
        </p:spPr>
        <p:txBody>
          <a:bodyPr spcFirstLastPara="1" wrap="square" lIns="0"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747C74"/>
                </a:solidFill>
                <a:latin typeface="Source Sans Pro"/>
                <a:ea typeface="Source Sans Pro"/>
                <a:cs typeface="Source Sans Pro"/>
                <a:sym typeface="Source Sans Pro"/>
              </a:rPr>
              <a:t>08-23 Sprint 9 Demo</a:t>
            </a:r>
            <a:endParaRPr sz="1800" b="0" i="0" u="none" strike="noStrike" cap="none">
              <a:solidFill>
                <a:srgbClr val="747C74"/>
              </a:solidFill>
              <a:latin typeface="Calibri"/>
              <a:ea typeface="Calibri"/>
              <a:cs typeface="Calibri"/>
              <a:sym typeface="Calibri"/>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813"/>
        <p:cNvGrpSpPr/>
        <p:nvPr/>
      </p:nvGrpSpPr>
      <p:grpSpPr>
        <a:xfrm>
          <a:off x="0" y="0"/>
          <a:ext cx="0" cy="0"/>
          <a:chOff x="0" y="0"/>
          <a:chExt cx="0" cy="0"/>
        </a:xfrm>
      </p:grpSpPr>
      <p:sp>
        <p:nvSpPr>
          <p:cNvPr id="814" name="Google Shape;814;p21"/>
          <p:cNvSpPr txBox="1">
            <a:spLocks noGrp="1"/>
          </p:cNvSpPr>
          <p:nvPr>
            <p:ph type="ctrTitle"/>
          </p:nvPr>
        </p:nvSpPr>
        <p:spPr>
          <a:xfrm>
            <a:off x="317460" y="2938176"/>
            <a:ext cx="7698780" cy="1632577"/>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6600"/>
              <a:buFont typeface="PT Serif"/>
              <a:buNone/>
            </a:pPr>
            <a:r>
              <a:rPr lang="en-US"/>
              <a:t>Preview of Sprint 10</a:t>
            </a:r>
            <a:endParaRPr/>
          </a:p>
        </p:txBody>
      </p:sp>
      <p:sp>
        <p:nvSpPr>
          <p:cNvPr id="815" name="Google Shape;815;p21"/>
          <p:cNvSpPr txBox="1">
            <a:spLocks noGrp="1"/>
          </p:cNvSpPr>
          <p:nvPr>
            <p:ph type="body" idx="1"/>
          </p:nvPr>
        </p:nvSpPr>
        <p:spPr>
          <a:xfrm>
            <a:off x="341868" y="2523777"/>
            <a:ext cx="4246607" cy="366651"/>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lt1"/>
              </a:buClr>
              <a:buSzPts val="1600"/>
              <a:buNone/>
            </a:pPr>
            <a:r>
              <a:rPr lang="en-US"/>
              <a:t>SPRINT  DEMO</a:t>
            </a:r>
            <a:endParaRPr/>
          </a:p>
        </p:txBody>
      </p:sp>
      <p:sp>
        <p:nvSpPr>
          <p:cNvPr id="816" name="Google Shape;816;p21"/>
          <p:cNvSpPr txBox="1">
            <a:spLocks noGrp="1"/>
          </p:cNvSpPr>
          <p:nvPr>
            <p:ph type="sldNum" idx="12"/>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27</a:t>
            </a:fld>
            <a:endParaRPr/>
          </a:p>
        </p:txBody>
      </p:sp>
      <p:sp>
        <p:nvSpPr>
          <p:cNvPr id="817" name="Google Shape;817;p21"/>
          <p:cNvSpPr txBox="1"/>
          <p:nvPr/>
        </p:nvSpPr>
        <p:spPr>
          <a:xfrm>
            <a:off x="419100" y="6431510"/>
            <a:ext cx="2723465" cy="276959"/>
          </a:xfrm>
          <a:prstGeom prst="rect">
            <a:avLst/>
          </a:prstGeom>
          <a:noFill/>
          <a:ln>
            <a:noFill/>
          </a:ln>
        </p:spPr>
        <p:txBody>
          <a:bodyPr spcFirstLastPara="1" wrap="square" lIns="0"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747C74"/>
                </a:solidFill>
                <a:latin typeface="Source Sans Pro"/>
                <a:ea typeface="Source Sans Pro"/>
                <a:cs typeface="Source Sans Pro"/>
                <a:sym typeface="Source Sans Pro"/>
              </a:rPr>
              <a:t>08-23 Sprint 9 Demo</a:t>
            </a:r>
            <a:endParaRPr sz="1800" b="0" i="0" u="none" strike="noStrike" cap="none">
              <a:solidFill>
                <a:srgbClr val="747C74"/>
              </a:solidFill>
              <a:latin typeface="Calibri"/>
              <a:ea typeface="Calibri"/>
              <a:cs typeface="Calibri"/>
              <a:sym typeface="Calibri"/>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821"/>
        <p:cNvGrpSpPr/>
        <p:nvPr/>
      </p:nvGrpSpPr>
      <p:grpSpPr>
        <a:xfrm>
          <a:off x="0" y="0"/>
          <a:ext cx="0" cy="0"/>
          <a:chOff x="0" y="0"/>
          <a:chExt cx="0" cy="0"/>
        </a:xfrm>
      </p:grpSpPr>
      <p:graphicFrame>
        <p:nvGraphicFramePr>
          <p:cNvPr id="822" name="Google Shape;822;p68"/>
          <p:cNvGraphicFramePr/>
          <p:nvPr/>
        </p:nvGraphicFramePr>
        <p:xfrm>
          <a:off x="435089" y="1888500"/>
          <a:ext cx="3000000" cy="3000000"/>
        </p:xfrm>
        <a:graphic>
          <a:graphicData uri="http://schemas.openxmlformats.org/drawingml/2006/table">
            <a:tbl>
              <a:tblPr firstRow="1" bandRow="1">
                <a:noFill/>
                <a:tableStyleId>{AC478478-032B-4C2F-998A-7F8B1AD4CE2A}</a:tableStyleId>
              </a:tblPr>
              <a:tblGrid>
                <a:gridCol w="73725">
                  <a:extLst>
                    <a:ext uri="{9D8B030D-6E8A-4147-A177-3AD203B41FA5}">
                      <a16:colId xmlns:a16="http://schemas.microsoft.com/office/drawing/2014/main" val="20000"/>
                    </a:ext>
                  </a:extLst>
                </a:gridCol>
                <a:gridCol w="2509350">
                  <a:extLst>
                    <a:ext uri="{9D8B030D-6E8A-4147-A177-3AD203B41FA5}">
                      <a16:colId xmlns:a16="http://schemas.microsoft.com/office/drawing/2014/main" val="20001"/>
                    </a:ext>
                  </a:extLst>
                </a:gridCol>
              </a:tblGrid>
              <a:tr h="551375">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p>
                  </a:txBody>
                  <a:tcPr marL="0" marR="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accent3"/>
                    </a:solidFill>
                  </a:tcPr>
                </a:tc>
                <a:tc>
                  <a:txBody>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dk2"/>
                          </a:solidFill>
                          <a:latin typeface="Source Sans Pro"/>
                          <a:ea typeface="Source Sans Pro"/>
                          <a:cs typeface="Source Sans Pro"/>
                          <a:sym typeface="Source Sans Pro"/>
                        </a:rPr>
                        <a:t>Next sprint demo:</a:t>
                      </a:r>
                      <a:r>
                        <a:rPr lang="en-US" sz="1200" b="1" i="0" u="none" strike="noStrike" cap="none">
                          <a:solidFill>
                            <a:schemeClr val="dk2"/>
                          </a:solidFill>
                          <a:latin typeface="Source Sans Pro"/>
                          <a:ea typeface="Source Sans Pro"/>
                          <a:cs typeface="Source Sans Pro"/>
                          <a:sym typeface="Source Sans Pro"/>
                        </a:rPr>
                        <a:t> </a:t>
                      </a:r>
                      <a:r>
                        <a:rPr lang="en-US" sz="1200" b="0" i="0" u="none" strike="noStrike" cap="none">
                          <a:solidFill>
                            <a:schemeClr val="dk2"/>
                          </a:solidFill>
                          <a:latin typeface="Source Sans Pro"/>
                          <a:ea typeface="Source Sans Pro"/>
                          <a:cs typeface="Source Sans Pro"/>
                          <a:sym typeface="Source Sans Pro"/>
                        </a:rPr>
                        <a:t>Sep 6th  </a:t>
                      </a:r>
                      <a:endParaRPr sz="1400" u="none" strike="noStrike" cap="none"/>
                    </a:p>
                  </a:txBody>
                  <a:tcPr marL="182875" marR="182875" marT="182875" marB="1828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E8E8E8"/>
                    </a:solidFill>
                  </a:tcPr>
                </a:tc>
                <a:extLst>
                  <a:ext uri="{0D108BD9-81ED-4DB2-BD59-A6C34878D82A}">
                    <a16:rowId xmlns:a16="http://schemas.microsoft.com/office/drawing/2014/main" val="10000"/>
                  </a:ext>
                </a:extLst>
              </a:tr>
            </a:tbl>
          </a:graphicData>
        </a:graphic>
      </p:graphicFrame>
      <p:cxnSp>
        <p:nvCxnSpPr>
          <p:cNvPr id="823" name="Google Shape;823;p68"/>
          <p:cNvCxnSpPr/>
          <p:nvPr/>
        </p:nvCxnSpPr>
        <p:spPr>
          <a:xfrm>
            <a:off x="3389369" y="6103053"/>
            <a:ext cx="8085600" cy="0"/>
          </a:xfrm>
          <a:prstGeom prst="straightConnector1">
            <a:avLst/>
          </a:prstGeom>
          <a:noFill/>
          <a:ln w="9525" cap="flat" cmpd="sng">
            <a:solidFill>
              <a:srgbClr val="747C74"/>
            </a:solidFill>
            <a:prstDash val="dot"/>
            <a:round/>
            <a:headEnd type="none" w="sm" len="sm"/>
            <a:tailEnd type="none" w="sm" len="sm"/>
          </a:ln>
        </p:spPr>
      </p:cxnSp>
      <p:cxnSp>
        <p:nvCxnSpPr>
          <p:cNvPr id="824" name="Google Shape;824;p68"/>
          <p:cNvCxnSpPr/>
          <p:nvPr/>
        </p:nvCxnSpPr>
        <p:spPr>
          <a:xfrm>
            <a:off x="3557130" y="1893073"/>
            <a:ext cx="8115033" cy="14242"/>
          </a:xfrm>
          <a:prstGeom prst="straightConnector1">
            <a:avLst/>
          </a:prstGeom>
          <a:noFill/>
          <a:ln w="9525" cap="flat" cmpd="sng">
            <a:solidFill>
              <a:srgbClr val="747C74"/>
            </a:solidFill>
            <a:prstDash val="dot"/>
            <a:round/>
            <a:headEnd type="none" w="sm" len="sm"/>
            <a:tailEnd type="none" w="sm" len="sm"/>
          </a:ln>
        </p:spPr>
      </p:cxnSp>
      <p:sp>
        <p:nvSpPr>
          <p:cNvPr id="825" name="Google Shape;825;p68"/>
          <p:cNvSpPr txBox="1"/>
          <p:nvPr/>
        </p:nvSpPr>
        <p:spPr>
          <a:xfrm>
            <a:off x="332047" y="370532"/>
            <a:ext cx="9922081" cy="1090421"/>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dk1"/>
              </a:buClr>
              <a:buSzPts val="3300"/>
              <a:buFont typeface="PT Serif"/>
              <a:buNone/>
            </a:pPr>
            <a:r>
              <a:rPr lang="en-US" sz="3300" b="0" i="0" u="none" strike="noStrike" cap="none">
                <a:solidFill>
                  <a:schemeClr val="dk1"/>
                </a:solidFill>
                <a:latin typeface="PT Serif"/>
                <a:ea typeface="PT Serif"/>
                <a:cs typeface="PT Serif"/>
                <a:sym typeface="PT Serif"/>
              </a:rPr>
              <a:t>Sprint 10 will focus on </a:t>
            </a:r>
            <a:endParaRPr sz="1400" b="0" i="0" u="none" strike="noStrike" cap="none">
              <a:solidFill>
                <a:srgbClr val="000000"/>
              </a:solidFill>
              <a:latin typeface="Arial"/>
              <a:ea typeface="Arial"/>
              <a:cs typeface="Arial"/>
              <a:sym typeface="Arial"/>
            </a:endParaRPr>
          </a:p>
        </p:txBody>
      </p:sp>
      <p:sp>
        <p:nvSpPr>
          <p:cNvPr id="826" name="Google Shape;826;p68"/>
          <p:cNvSpPr txBox="1"/>
          <p:nvPr/>
        </p:nvSpPr>
        <p:spPr>
          <a:xfrm>
            <a:off x="236548" y="2625511"/>
            <a:ext cx="2790900" cy="552932"/>
          </a:xfrm>
          <a:prstGeom prst="rect">
            <a:avLst/>
          </a:prstGeom>
          <a:noFill/>
          <a:ln>
            <a:noFill/>
          </a:ln>
        </p:spPr>
        <p:txBody>
          <a:bodyPr spcFirstLastPara="1" wrap="square" lIns="91425" tIns="45700" rIns="91425" bIns="45700" anchor="t" anchorCtr="0">
            <a:spAutoFit/>
          </a:bodyPr>
          <a:lstStyle/>
          <a:p>
            <a:pPr marL="101600" marR="0" lvl="0" indent="0" algn="l" rtl="0">
              <a:lnSpc>
                <a:spcPct val="90000"/>
              </a:lnSpc>
              <a:spcBef>
                <a:spcPts val="1000"/>
              </a:spcBef>
              <a:spcAft>
                <a:spcPts val="0"/>
              </a:spcAft>
              <a:buClr>
                <a:schemeClr val="dk2"/>
              </a:buClr>
              <a:buSzPts val="2000"/>
              <a:buFont typeface="Arial"/>
              <a:buNone/>
            </a:pPr>
            <a:r>
              <a:rPr lang="en-US" sz="1200" b="0" i="0" u="none" strike="noStrike" cap="none">
                <a:solidFill>
                  <a:schemeClr val="dk2"/>
                </a:solidFill>
                <a:latin typeface="PT Serif"/>
                <a:ea typeface="PT Serif"/>
                <a:cs typeface="PT Serif"/>
                <a:sym typeface="PT Serif"/>
              </a:rPr>
              <a:t>*Stories subject to change during sprint planning</a:t>
            </a:r>
            <a:endParaRPr sz="1400" b="0" i="0" u="none" strike="noStrike" cap="none">
              <a:solidFill>
                <a:srgbClr val="000000"/>
              </a:solidFill>
              <a:latin typeface="Arial"/>
              <a:ea typeface="Arial"/>
              <a:cs typeface="Arial"/>
              <a:sym typeface="Arial"/>
            </a:endParaRPr>
          </a:p>
        </p:txBody>
      </p:sp>
      <p:sp>
        <p:nvSpPr>
          <p:cNvPr id="827" name="Google Shape;827;p68"/>
          <p:cNvSpPr txBox="1">
            <a:spLocks noGrp="1"/>
          </p:cNvSpPr>
          <p:nvPr>
            <p:ph type="sldNum" idx="12"/>
          </p:nvPr>
        </p:nvSpPr>
        <p:spPr>
          <a:xfrm>
            <a:off x="11474969" y="6363970"/>
            <a:ext cx="406052"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latin typeface="Source Sans Pro"/>
                <a:ea typeface="Source Sans Pro"/>
                <a:cs typeface="Source Sans Pro"/>
                <a:sym typeface="Source Sans Pro"/>
              </a:rPr>
              <a:t>28</a:t>
            </a:fld>
            <a:endParaRPr>
              <a:latin typeface="Source Sans Pro"/>
              <a:ea typeface="Source Sans Pro"/>
              <a:cs typeface="Source Sans Pro"/>
              <a:sym typeface="Source Sans Pro"/>
            </a:endParaRPr>
          </a:p>
        </p:txBody>
      </p:sp>
      <p:sp>
        <p:nvSpPr>
          <p:cNvPr id="828" name="Google Shape;828;p68"/>
          <p:cNvSpPr txBox="1"/>
          <p:nvPr/>
        </p:nvSpPr>
        <p:spPr>
          <a:xfrm>
            <a:off x="9330489" y="6408650"/>
            <a:ext cx="2310336" cy="276959"/>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200"/>
              <a:buFont typeface="Arial"/>
              <a:buNone/>
            </a:pPr>
            <a:r>
              <a:rPr lang="en-US" sz="1200" b="0" i="0" u="none" strike="noStrike" cap="none">
                <a:solidFill>
                  <a:srgbClr val="747C74"/>
                </a:solidFill>
                <a:latin typeface="Source Sans Pro"/>
                <a:ea typeface="Source Sans Pro"/>
                <a:cs typeface="Source Sans Pro"/>
                <a:sym typeface="Source Sans Pro"/>
              </a:rPr>
              <a:t>Preview of Sprint 10</a:t>
            </a:r>
            <a:endParaRPr sz="1800" b="0" i="0" u="none" strike="noStrike" cap="none">
              <a:solidFill>
                <a:schemeClr val="dk1"/>
              </a:solidFill>
              <a:latin typeface="Calibri"/>
              <a:ea typeface="Calibri"/>
              <a:cs typeface="Calibri"/>
              <a:sym typeface="Calibri"/>
            </a:endParaRPr>
          </a:p>
        </p:txBody>
      </p:sp>
      <p:sp>
        <p:nvSpPr>
          <p:cNvPr id="829" name="Google Shape;829;p68"/>
          <p:cNvSpPr txBox="1"/>
          <p:nvPr/>
        </p:nvSpPr>
        <p:spPr>
          <a:xfrm>
            <a:off x="4120027" y="2789385"/>
            <a:ext cx="6213900" cy="892800"/>
          </a:xfrm>
          <a:prstGeom prst="rect">
            <a:avLst/>
          </a:prstGeom>
          <a:noFill/>
          <a:ln>
            <a:noFill/>
          </a:ln>
        </p:spPr>
        <p:txBody>
          <a:bodyPr spcFirstLastPara="1" wrap="square" lIns="0" tIns="0" rIns="0" bIns="0" anchor="t" anchorCtr="0">
            <a:spAutoFit/>
          </a:bodyPr>
          <a:lstStyle/>
          <a:p>
            <a:pPr marL="228600" marR="0" lvl="3" indent="-228600" algn="l" rtl="0">
              <a:lnSpc>
                <a:spcPct val="100000"/>
              </a:lnSpc>
              <a:spcBef>
                <a:spcPts val="600"/>
              </a:spcBef>
              <a:spcAft>
                <a:spcPts val="0"/>
              </a:spcAft>
              <a:buClr>
                <a:srgbClr val="7F7F7F"/>
              </a:buClr>
              <a:buSzPts val="1200"/>
              <a:buFont typeface="PT Serif"/>
              <a:buAutoNum type="alphaUcPeriod"/>
            </a:pPr>
            <a:r>
              <a:rPr lang="en-US" sz="1600" b="0" i="0" u="none" strike="noStrike" cap="none">
                <a:solidFill>
                  <a:srgbClr val="000000"/>
                </a:solidFill>
                <a:latin typeface="PT Serif"/>
                <a:ea typeface="PT Serif"/>
                <a:cs typeface="PT Serif"/>
                <a:sym typeface="PT Serif"/>
              </a:rPr>
              <a:t>Complete remaining interviews</a:t>
            </a:r>
            <a:endParaRPr sz="1400" b="0" i="0" u="none" strike="noStrike" cap="none">
              <a:solidFill>
                <a:srgbClr val="000000"/>
              </a:solidFill>
              <a:latin typeface="Arial"/>
              <a:ea typeface="Arial"/>
              <a:cs typeface="Arial"/>
              <a:sym typeface="Arial"/>
            </a:endParaRPr>
          </a:p>
          <a:p>
            <a:pPr marL="228600" marR="0" lvl="3" indent="-228600" algn="l" rtl="0">
              <a:lnSpc>
                <a:spcPct val="100000"/>
              </a:lnSpc>
              <a:spcBef>
                <a:spcPts val="600"/>
              </a:spcBef>
              <a:spcAft>
                <a:spcPts val="0"/>
              </a:spcAft>
              <a:buClr>
                <a:srgbClr val="7F7F7F"/>
              </a:buClr>
              <a:buSzPts val="1200"/>
              <a:buFont typeface="PT Serif"/>
              <a:buAutoNum type="alphaUcPeriod"/>
            </a:pPr>
            <a:r>
              <a:rPr lang="en-US" sz="1600" b="0" i="0" u="none" strike="noStrike" cap="none">
                <a:solidFill>
                  <a:srgbClr val="000000"/>
                </a:solidFill>
                <a:latin typeface="PT Serif"/>
                <a:ea typeface="PT Serif"/>
                <a:cs typeface="PT Serif"/>
                <a:sym typeface="PT Serif"/>
              </a:rPr>
              <a:t>Provide synthesis</a:t>
            </a:r>
            <a:endParaRPr sz="1600" b="0" i="0" u="none" strike="noStrike" cap="none">
              <a:solidFill>
                <a:srgbClr val="000000"/>
              </a:solidFill>
              <a:latin typeface="PT Serif"/>
              <a:ea typeface="PT Serif"/>
              <a:cs typeface="PT Serif"/>
              <a:sym typeface="PT Serif"/>
            </a:endParaRPr>
          </a:p>
          <a:p>
            <a:pPr marL="228600" marR="0" lvl="3" indent="-228600" algn="l" rtl="0">
              <a:lnSpc>
                <a:spcPct val="100000"/>
              </a:lnSpc>
              <a:spcBef>
                <a:spcPts val="600"/>
              </a:spcBef>
              <a:spcAft>
                <a:spcPts val="0"/>
              </a:spcAft>
              <a:buClr>
                <a:srgbClr val="7F7F7F"/>
              </a:buClr>
              <a:buSzPts val="1200"/>
              <a:buFont typeface="PT Serif"/>
              <a:buAutoNum type="alphaUcPeriod"/>
            </a:pPr>
            <a:r>
              <a:rPr lang="en-US" sz="1600" b="0" i="0" u="none" strike="noStrike" cap="none">
                <a:solidFill>
                  <a:srgbClr val="000000"/>
                </a:solidFill>
                <a:latin typeface="PT Serif"/>
                <a:ea typeface="PT Serif"/>
                <a:cs typeface="PT Serif"/>
                <a:sym typeface="PT Serif"/>
              </a:rPr>
              <a:t>Finalize transition documentation</a:t>
            </a:r>
            <a:endParaRPr sz="1600" b="0" i="0" u="none" strike="noStrike" cap="none">
              <a:solidFill>
                <a:srgbClr val="000000"/>
              </a:solidFill>
              <a:latin typeface="PT Serif"/>
              <a:ea typeface="PT Serif"/>
              <a:cs typeface="PT Serif"/>
              <a:sym typeface="PT Serif"/>
            </a:endParaRPr>
          </a:p>
        </p:txBody>
      </p:sp>
      <p:sp>
        <p:nvSpPr>
          <p:cNvPr id="830" name="Google Shape;830;p68"/>
          <p:cNvSpPr txBox="1"/>
          <p:nvPr/>
        </p:nvSpPr>
        <p:spPr>
          <a:xfrm>
            <a:off x="3586659" y="2383553"/>
            <a:ext cx="4824600" cy="369000"/>
          </a:xfrm>
          <a:prstGeom prst="rect">
            <a:avLst/>
          </a:prstGeom>
          <a:noFill/>
          <a:ln>
            <a:noFill/>
          </a:ln>
        </p:spPr>
        <p:txBody>
          <a:bodyPr spcFirstLastPara="1" wrap="square" lIns="0" tIns="45700" rIns="0" bIns="45700" anchor="t" anchorCtr="0">
            <a:norm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71BF"/>
                </a:solidFill>
                <a:latin typeface="Source Sans Pro"/>
                <a:ea typeface="Source Sans Pro"/>
                <a:cs typeface="Source Sans Pro"/>
                <a:sym typeface="Source Sans Pro"/>
              </a:rPr>
              <a:t>HEALTH HUB</a:t>
            </a:r>
            <a:endParaRPr sz="1400" b="0" i="0" u="none" strike="noStrike" cap="none">
              <a:solidFill>
                <a:srgbClr val="000000"/>
              </a:solidFill>
              <a:latin typeface="Arial"/>
              <a:ea typeface="Arial"/>
              <a:cs typeface="Arial"/>
              <a:sym typeface="Arial"/>
            </a:endParaRPr>
          </a:p>
        </p:txBody>
      </p:sp>
      <p:sp>
        <p:nvSpPr>
          <p:cNvPr id="831" name="Google Shape;831;p68"/>
          <p:cNvSpPr txBox="1"/>
          <p:nvPr/>
        </p:nvSpPr>
        <p:spPr>
          <a:xfrm>
            <a:off x="4090490" y="4410915"/>
            <a:ext cx="6213900" cy="1539300"/>
          </a:xfrm>
          <a:prstGeom prst="rect">
            <a:avLst/>
          </a:prstGeom>
          <a:noFill/>
          <a:ln>
            <a:noFill/>
          </a:ln>
        </p:spPr>
        <p:txBody>
          <a:bodyPr spcFirstLastPara="1" wrap="square" lIns="0" tIns="0" rIns="0" bIns="0" anchor="t" anchorCtr="0">
            <a:spAutoFit/>
          </a:bodyPr>
          <a:lstStyle/>
          <a:p>
            <a:pPr marL="228600" marR="0" lvl="3" indent="-228600" algn="l" rtl="0">
              <a:lnSpc>
                <a:spcPct val="100000"/>
              </a:lnSpc>
              <a:spcBef>
                <a:spcPts val="600"/>
              </a:spcBef>
              <a:spcAft>
                <a:spcPts val="0"/>
              </a:spcAft>
              <a:buClr>
                <a:srgbClr val="747C74"/>
              </a:buClr>
              <a:buSzPts val="1200"/>
              <a:buFont typeface="PT Serif"/>
              <a:buAutoNum type="alphaUcPeriod"/>
            </a:pPr>
            <a:r>
              <a:rPr lang="en-US" sz="1600" b="0" i="0" u="none" strike="noStrike" cap="none">
                <a:solidFill>
                  <a:schemeClr val="dk1"/>
                </a:solidFill>
                <a:latin typeface="PT Serif"/>
                <a:ea typeface="PT Serif"/>
                <a:cs typeface="PT Serif"/>
                <a:sym typeface="PT Serif"/>
              </a:rPr>
              <a:t>Continue testing with full data set</a:t>
            </a:r>
            <a:endParaRPr sz="1600" b="0" i="0" u="none" strike="noStrike" cap="none">
              <a:solidFill>
                <a:schemeClr val="dk1"/>
              </a:solidFill>
              <a:latin typeface="PT Serif"/>
              <a:ea typeface="PT Serif"/>
              <a:cs typeface="PT Serif"/>
              <a:sym typeface="PT Serif"/>
            </a:endParaRPr>
          </a:p>
          <a:p>
            <a:pPr marL="228600" marR="0" lvl="3" indent="-228600" algn="l" rtl="0">
              <a:lnSpc>
                <a:spcPct val="100000"/>
              </a:lnSpc>
              <a:spcBef>
                <a:spcPts val="600"/>
              </a:spcBef>
              <a:spcAft>
                <a:spcPts val="0"/>
              </a:spcAft>
              <a:buClr>
                <a:srgbClr val="747C74"/>
              </a:buClr>
              <a:buSzPts val="1200"/>
              <a:buFont typeface="PT Serif"/>
              <a:buAutoNum type="alphaUcPeriod"/>
            </a:pPr>
            <a:r>
              <a:rPr lang="en-US" sz="1600" b="0" i="0" u="none" strike="noStrike" cap="none">
                <a:solidFill>
                  <a:schemeClr val="dk1"/>
                </a:solidFill>
                <a:latin typeface="PT Serif"/>
                <a:ea typeface="PT Serif"/>
                <a:cs typeface="PT Serif"/>
                <a:sym typeface="PT Serif"/>
              </a:rPr>
              <a:t>Continue staging review collaboration</a:t>
            </a:r>
            <a:endParaRPr sz="1600" b="0" i="0" u="none" strike="noStrike" cap="none">
              <a:solidFill>
                <a:schemeClr val="dk1"/>
              </a:solidFill>
              <a:latin typeface="PT Serif"/>
              <a:ea typeface="PT Serif"/>
              <a:cs typeface="PT Serif"/>
              <a:sym typeface="PT Serif"/>
            </a:endParaRPr>
          </a:p>
          <a:p>
            <a:pPr marL="228600" marR="0" lvl="3" indent="-228600" algn="l" rtl="0">
              <a:lnSpc>
                <a:spcPct val="100000"/>
              </a:lnSpc>
              <a:spcBef>
                <a:spcPts val="600"/>
              </a:spcBef>
              <a:spcAft>
                <a:spcPts val="0"/>
              </a:spcAft>
              <a:buClr>
                <a:srgbClr val="747C74"/>
              </a:buClr>
              <a:buSzPts val="1200"/>
              <a:buFont typeface="PT Serif"/>
              <a:buAutoNum type="alphaUcPeriod"/>
            </a:pPr>
            <a:r>
              <a:rPr lang="en-US" sz="1600" b="0" i="0" u="none" strike="noStrike" cap="none">
                <a:solidFill>
                  <a:schemeClr val="dk1"/>
                </a:solidFill>
                <a:latin typeface="PT Serif"/>
                <a:ea typeface="PT Serif"/>
                <a:cs typeface="PT Serif"/>
                <a:sym typeface="PT Serif"/>
              </a:rPr>
              <a:t>Prepare for MVP launch</a:t>
            </a:r>
            <a:endParaRPr sz="1600" b="0" i="0" u="none" strike="noStrike" cap="none">
              <a:solidFill>
                <a:schemeClr val="dk1"/>
              </a:solidFill>
              <a:latin typeface="PT Serif"/>
              <a:ea typeface="PT Serif"/>
              <a:cs typeface="PT Serif"/>
              <a:sym typeface="PT Serif"/>
            </a:endParaRPr>
          </a:p>
          <a:p>
            <a:pPr marL="228600" marR="0" lvl="3" indent="-228600" algn="l" rtl="0">
              <a:lnSpc>
                <a:spcPct val="100000"/>
              </a:lnSpc>
              <a:spcBef>
                <a:spcPts val="600"/>
              </a:spcBef>
              <a:spcAft>
                <a:spcPts val="0"/>
              </a:spcAft>
              <a:buClr>
                <a:srgbClr val="747C74"/>
              </a:buClr>
              <a:buSzPts val="1200"/>
              <a:buFont typeface="PT Serif"/>
              <a:buAutoNum type="alphaUcPeriod"/>
            </a:pPr>
            <a:r>
              <a:rPr lang="en-US" sz="1600" b="0" i="0" u="none" strike="noStrike" cap="none">
                <a:solidFill>
                  <a:schemeClr val="dk1"/>
                </a:solidFill>
                <a:latin typeface="PT Serif"/>
                <a:ea typeface="PT Serif"/>
                <a:cs typeface="PT Serif"/>
                <a:sym typeface="PT Serif"/>
              </a:rPr>
              <a:t>Transition work to new team</a:t>
            </a:r>
            <a:endParaRPr sz="1600" b="0" i="0" u="none" strike="noStrike" cap="none">
              <a:solidFill>
                <a:schemeClr val="dk1"/>
              </a:solidFill>
              <a:latin typeface="PT Serif"/>
              <a:ea typeface="PT Serif"/>
              <a:cs typeface="PT Serif"/>
              <a:sym typeface="PT Serif"/>
            </a:endParaRPr>
          </a:p>
          <a:p>
            <a:pPr marL="1828800" marR="0" lvl="0" indent="0" algn="l" rtl="0">
              <a:lnSpc>
                <a:spcPct val="100000"/>
              </a:lnSpc>
              <a:spcBef>
                <a:spcPts val="600"/>
              </a:spcBef>
              <a:spcAft>
                <a:spcPts val="0"/>
              </a:spcAft>
              <a:buClr>
                <a:srgbClr val="000000"/>
              </a:buClr>
              <a:buSzPts val="1600"/>
              <a:buFont typeface="Arial"/>
              <a:buNone/>
            </a:pPr>
            <a:endParaRPr sz="1600" b="0" i="0" u="none" strike="noStrike" cap="none">
              <a:solidFill>
                <a:schemeClr val="dk1"/>
              </a:solidFill>
              <a:latin typeface="PT Serif"/>
              <a:ea typeface="PT Serif"/>
              <a:cs typeface="PT Serif"/>
              <a:sym typeface="PT Serif"/>
            </a:endParaRPr>
          </a:p>
        </p:txBody>
      </p:sp>
      <p:sp>
        <p:nvSpPr>
          <p:cNvPr id="832" name="Google Shape;832;p68"/>
          <p:cNvSpPr txBox="1"/>
          <p:nvPr/>
        </p:nvSpPr>
        <p:spPr>
          <a:xfrm>
            <a:off x="3557130" y="4041908"/>
            <a:ext cx="4824600" cy="369000"/>
          </a:xfrm>
          <a:prstGeom prst="rect">
            <a:avLst/>
          </a:prstGeom>
          <a:noFill/>
          <a:ln>
            <a:noFill/>
          </a:ln>
        </p:spPr>
        <p:txBody>
          <a:bodyPr spcFirstLastPara="1" wrap="square" lIns="0" tIns="45700" rIns="0" bIns="45700" anchor="t" anchorCtr="0">
            <a:norm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71BF"/>
                </a:solidFill>
                <a:latin typeface="Source Sans Pro"/>
                <a:ea typeface="Source Sans Pro"/>
                <a:cs typeface="Source Sans Pro"/>
                <a:sym typeface="Source Sans Pro"/>
              </a:rPr>
              <a:t>1095-B</a:t>
            </a:r>
            <a:endParaRPr sz="1400" b="0" i="0" u="none" strike="noStrike" cap="none">
              <a:solidFill>
                <a:srgbClr val="000000"/>
              </a:solidFill>
              <a:latin typeface="Arial"/>
              <a:ea typeface="Arial"/>
              <a:cs typeface="Arial"/>
              <a:sym typeface="Arial"/>
            </a:endParaRPr>
          </a:p>
        </p:txBody>
      </p:sp>
      <p:sp>
        <p:nvSpPr>
          <p:cNvPr id="833" name="Google Shape;833;p68"/>
          <p:cNvSpPr txBox="1"/>
          <p:nvPr/>
        </p:nvSpPr>
        <p:spPr>
          <a:xfrm>
            <a:off x="10119575" y="4625750"/>
            <a:ext cx="71433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T Serif"/>
              <a:ea typeface="PT Serif"/>
              <a:cs typeface="PT Serif"/>
              <a:sym typeface="PT Serif"/>
            </a:endParaRPr>
          </a:p>
        </p:txBody>
      </p:sp>
      <p:sp>
        <p:nvSpPr>
          <p:cNvPr id="834" name="Google Shape;834;p68"/>
          <p:cNvSpPr txBox="1"/>
          <p:nvPr/>
        </p:nvSpPr>
        <p:spPr>
          <a:xfrm>
            <a:off x="419100" y="6408650"/>
            <a:ext cx="2723465" cy="276959"/>
          </a:xfrm>
          <a:prstGeom prst="rect">
            <a:avLst/>
          </a:prstGeom>
          <a:noFill/>
          <a:ln>
            <a:noFill/>
          </a:ln>
        </p:spPr>
        <p:txBody>
          <a:bodyPr spcFirstLastPara="1" wrap="square" lIns="0"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747C74"/>
                </a:solidFill>
                <a:latin typeface="Source Sans Pro"/>
                <a:ea typeface="Source Sans Pro"/>
                <a:cs typeface="Source Sans Pro"/>
                <a:sym typeface="Source Sans Pro"/>
              </a:rPr>
              <a:t>08-23 Sprint 9 Demo</a:t>
            </a:r>
            <a:endParaRPr sz="1800" b="0" i="0" u="none" strike="noStrike" cap="none">
              <a:solidFill>
                <a:srgbClr val="747C74"/>
              </a:solidFill>
              <a:latin typeface="Calibri"/>
              <a:ea typeface="Calibri"/>
              <a:cs typeface="Calibri"/>
              <a:sym typeface="Calibri"/>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838"/>
        <p:cNvGrpSpPr/>
        <p:nvPr/>
      </p:nvGrpSpPr>
      <p:grpSpPr>
        <a:xfrm>
          <a:off x="0" y="0"/>
          <a:ext cx="0" cy="0"/>
          <a:chOff x="0" y="0"/>
          <a:chExt cx="0" cy="0"/>
        </a:xfrm>
      </p:grpSpPr>
      <p:sp>
        <p:nvSpPr>
          <p:cNvPr id="839" name="Google Shape;839;p24"/>
          <p:cNvSpPr txBox="1">
            <a:spLocks noGrp="1"/>
          </p:cNvSpPr>
          <p:nvPr>
            <p:ph type="ctrTitle"/>
          </p:nvPr>
        </p:nvSpPr>
        <p:spPr>
          <a:xfrm>
            <a:off x="328730" y="2667102"/>
            <a:ext cx="7261800" cy="16326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2"/>
              </a:buClr>
              <a:buSzPts val="6600"/>
              <a:buFont typeface="PT Serif"/>
              <a:buNone/>
            </a:pPr>
            <a:r>
              <a:rPr lang="en-US"/>
              <a:t>Appendix</a:t>
            </a:r>
            <a:endParaRPr/>
          </a:p>
        </p:txBody>
      </p:sp>
      <p:sp>
        <p:nvSpPr>
          <p:cNvPr id="840" name="Google Shape;840;p24"/>
          <p:cNvSpPr txBox="1">
            <a:spLocks noGrp="1"/>
          </p:cNvSpPr>
          <p:nvPr>
            <p:ph type="body" idx="1"/>
          </p:nvPr>
        </p:nvSpPr>
        <p:spPr>
          <a:xfrm>
            <a:off x="328730" y="2252703"/>
            <a:ext cx="4246607" cy="366651"/>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2"/>
              </a:buClr>
              <a:buSzPts val="1600"/>
              <a:buNone/>
            </a:pPr>
            <a:r>
              <a:rPr lang="en-US"/>
              <a:t>SPRINT 9 DEMO</a:t>
            </a:r>
            <a:endParaRPr/>
          </a:p>
        </p:txBody>
      </p:sp>
      <p:sp>
        <p:nvSpPr>
          <p:cNvPr id="841" name="Google Shape;841;p24"/>
          <p:cNvSpPr txBox="1">
            <a:spLocks noGrp="1"/>
          </p:cNvSpPr>
          <p:nvPr>
            <p:ph type="sldNum" idx="12"/>
          </p:nvPr>
        </p:nvSpPr>
        <p:spPr>
          <a:xfrm>
            <a:off x="11453198" y="6370864"/>
            <a:ext cx="406052"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29</a:t>
            </a:fld>
            <a:endParaRPr/>
          </a:p>
        </p:txBody>
      </p:sp>
      <p:sp>
        <p:nvSpPr>
          <p:cNvPr id="842" name="Google Shape;842;p24"/>
          <p:cNvSpPr txBox="1"/>
          <p:nvPr/>
        </p:nvSpPr>
        <p:spPr>
          <a:xfrm>
            <a:off x="419100" y="6408650"/>
            <a:ext cx="2723465" cy="276959"/>
          </a:xfrm>
          <a:prstGeom prst="rect">
            <a:avLst/>
          </a:prstGeom>
          <a:noFill/>
          <a:ln>
            <a:noFill/>
          </a:ln>
        </p:spPr>
        <p:txBody>
          <a:bodyPr spcFirstLastPara="1" wrap="square" lIns="0"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747C74"/>
                </a:solidFill>
                <a:latin typeface="Source Sans Pro"/>
                <a:ea typeface="Source Sans Pro"/>
                <a:cs typeface="Source Sans Pro"/>
                <a:sym typeface="Source Sans Pro"/>
              </a:rPr>
              <a:t>08-23 Sprint 9 Demo</a:t>
            </a:r>
            <a:endParaRPr sz="1800" b="0" i="0" u="none" strike="noStrike" cap="none">
              <a:solidFill>
                <a:srgbClr val="747C74"/>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26"/>
        <p:cNvGrpSpPr/>
        <p:nvPr/>
      </p:nvGrpSpPr>
      <p:grpSpPr>
        <a:xfrm>
          <a:off x="0" y="0"/>
          <a:ext cx="0" cy="0"/>
          <a:chOff x="0" y="0"/>
          <a:chExt cx="0" cy="0"/>
        </a:xfrm>
      </p:grpSpPr>
      <p:sp>
        <p:nvSpPr>
          <p:cNvPr id="227" name="Google Shape;227;p3"/>
          <p:cNvSpPr txBox="1">
            <a:spLocks noGrp="1"/>
          </p:cNvSpPr>
          <p:nvPr>
            <p:ph type="title"/>
          </p:nvPr>
        </p:nvSpPr>
        <p:spPr>
          <a:xfrm>
            <a:off x="320246" y="773318"/>
            <a:ext cx="4334881" cy="3741532"/>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00385F"/>
              </a:buClr>
              <a:buSzPts val="3200"/>
              <a:buFont typeface="PT Serif"/>
              <a:buNone/>
            </a:pPr>
            <a:r>
              <a:rPr lang="en-US" sz="3200">
                <a:solidFill>
                  <a:srgbClr val="00385F"/>
                </a:solidFill>
              </a:rPr>
              <a:t>At the end of each sprint on Tuesdays, the team will run sprint reviews to showcase the sprint’s work for approval.</a:t>
            </a:r>
            <a:br>
              <a:rPr lang="en-US" sz="3200">
                <a:solidFill>
                  <a:srgbClr val="00385F"/>
                </a:solidFill>
              </a:rPr>
            </a:br>
            <a:r>
              <a:rPr lang="en-US" sz="3200">
                <a:solidFill>
                  <a:srgbClr val="00385F"/>
                </a:solidFill>
              </a:rPr>
              <a:t>The purpose of this meeting is:</a:t>
            </a:r>
            <a:endParaRPr/>
          </a:p>
        </p:txBody>
      </p:sp>
      <p:sp>
        <p:nvSpPr>
          <p:cNvPr id="228" name="Google Shape;228;p3"/>
          <p:cNvSpPr txBox="1"/>
          <p:nvPr/>
        </p:nvSpPr>
        <p:spPr>
          <a:xfrm>
            <a:off x="327680" y="406667"/>
            <a:ext cx="4246607" cy="366651"/>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2"/>
              </a:buClr>
              <a:buSzPts val="1400"/>
              <a:buFont typeface="Arial"/>
              <a:buNone/>
            </a:pPr>
            <a:r>
              <a:rPr lang="en-US" sz="1400" b="0" i="0" u="none" strike="noStrike" cap="none">
                <a:solidFill>
                  <a:schemeClr val="dk2"/>
                </a:solidFill>
                <a:latin typeface="Source Sans Pro"/>
                <a:ea typeface="Source Sans Pro"/>
                <a:cs typeface="Source Sans Pro"/>
                <a:sym typeface="Source Sans Pro"/>
              </a:rPr>
              <a:t>WELCOME TO THE SPRINT 9 DEMO</a:t>
            </a:r>
            <a:endParaRPr sz="1400" b="0" i="0" u="none" strike="noStrike" cap="none">
              <a:solidFill>
                <a:schemeClr val="dk2"/>
              </a:solidFill>
              <a:latin typeface="Arial"/>
              <a:ea typeface="Arial"/>
              <a:cs typeface="Arial"/>
              <a:sym typeface="Arial"/>
            </a:endParaRPr>
          </a:p>
        </p:txBody>
      </p:sp>
      <p:grpSp>
        <p:nvGrpSpPr>
          <p:cNvPr id="229" name="Google Shape;229;p3"/>
          <p:cNvGrpSpPr/>
          <p:nvPr/>
        </p:nvGrpSpPr>
        <p:grpSpPr>
          <a:xfrm>
            <a:off x="5638800" y="-7257"/>
            <a:ext cx="6560457" cy="6887028"/>
            <a:chOff x="5638800" y="0"/>
            <a:chExt cx="6560457" cy="6887028"/>
          </a:xfrm>
        </p:grpSpPr>
        <p:grpSp>
          <p:nvGrpSpPr>
            <p:cNvPr id="230" name="Google Shape;230;p3"/>
            <p:cNvGrpSpPr/>
            <p:nvPr/>
          </p:nvGrpSpPr>
          <p:grpSpPr>
            <a:xfrm>
              <a:off x="6094945" y="0"/>
              <a:ext cx="6104312" cy="6887028"/>
              <a:chOff x="5219700" y="0"/>
              <a:chExt cx="6972300" cy="6887028"/>
            </a:xfrm>
          </p:grpSpPr>
          <p:sp>
            <p:nvSpPr>
              <p:cNvPr id="231" name="Google Shape;231;p3"/>
              <p:cNvSpPr/>
              <p:nvPr/>
            </p:nvSpPr>
            <p:spPr>
              <a:xfrm>
                <a:off x="5219700" y="2286000"/>
                <a:ext cx="6972300" cy="2228850"/>
              </a:xfrm>
              <a:prstGeom prst="rect">
                <a:avLst/>
              </a:prstGeom>
              <a:solidFill>
                <a:srgbClr val="B9CCE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rgbClr val="B9CCE2"/>
                  </a:solidFill>
                  <a:latin typeface="Arial"/>
                  <a:ea typeface="Arial"/>
                  <a:cs typeface="Arial"/>
                  <a:sym typeface="Arial"/>
                </a:endParaRPr>
              </a:p>
            </p:txBody>
          </p:sp>
          <p:grpSp>
            <p:nvGrpSpPr>
              <p:cNvPr id="232" name="Google Shape;232;p3"/>
              <p:cNvGrpSpPr/>
              <p:nvPr/>
            </p:nvGrpSpPr>
            <p:grpSpPr>
              <a:xfrm>
                <a:off x="5219700" y="0"/>
                <a:ext cx="6972300" cy="6887028"/>
                <a:chOff x="5219700" y="0"/>
                <a:chExt cx="6972300" cy="6682968"/>
              </a:xfrm>
            </p:grpSpPr>
            <p:sp>
              <p:nvSpPr>
                <p:cNvPr id="233" name="Google Shape;233;p3"/>
                <p:cNvSpPr/>
                <p:nvPr/>
              </p:nvSpPr>
              <p:spPr>
                <a:xfrm>
                  <a:off x="5244567" y="4375777"/>
                  <a:ext cx="6939144" cy="2307191"/>
                </a:xfrm>
                <a:prstGeom prst="rect">
                  <a:avLst/>
                </a:prstGeom>
                <a:solidFill>
                  <a:srgbClr val="88A8C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rgbClr val="B9CCE2"/>
                    </a:solidFill>
                    <a:latin typeface="Arial"/>
                    <a:ea typeface="Arial"/>
                    <a:cs typeface="Arial"/>
                    <a:sym typeface="Arial"/>
                  </a:endParaRPr>
                </a:p>
              </p:txBody>
            </p:sp>
            <p:sp>
              <p:nvSpPr>
                <p:cNvPr id="234" name="Google Shape;234;p3"/>
                <p:cNvSpPr/>
                <p:nvPr/>
              </p:nvSpPr>
              <p:spPr>
                <a:xfrm>
                  <a:off x="5219700" y="0"/>
                  <a:ext cx="6972300" cy="2228850"/>
                </a:xfrm>
                <a:prstGeom prst="rect">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rgbClr val="B9CCE2"/>
                    </a:solidFill>
                    <a:latin typeface="Arial"/>
                    <a:ea typeface="Arial"/>
                    <a:cs typeface="Arial"/>
                    <a:sym typeface="Arial"/>
                  </a:endParaRPr>
                </a:p>
              </p:txBody>
            </p:sp>
          </p:grpSp>
        </p:grpSp>
        <p:sp>
          <p:nvSpPr>
            <p:cNvPr id="235" name="Google Shape;235;p3"/>
            <p:cNvSpPr/>
            <p:nvPr/>
          </p:nvSpPr>
          <p:spPr>
            <a:xfrm>
              <a:off x="5638800" y="3629"/>
              <a:ext cx="493486" cy="6865256"/>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sp>
        <p:nvSpPr>
          <p:cNvPr id="236" name="Google Shape;236;p3"/>
          <p:cNvSpPr txBox="1"/>
          <p:nvPr/>
        </p:nvSpPr>
        <p:spPr>
          <a:xfrm>
            <a:off x="8917360" y="6408650"/>
            <a:ext cx="2723465" cy="276999"/>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chemeClr val="lt1"/>
              </a:buClr>
              <a:buSzPts val="1200"/>
              <a:buFont typeface="Source Sans Pro"/>
              <a:buNone/>
            </a:pPr>
            <a:r>
              <a:rPr lang="en-US" sz="1200" b="0" i="0" u="none" strike="noStrike" cap="none">
                <a:solidFill>
                  <a:schemeClr val="lt1"/>
                </a:solidFill>
                <a:latin typeface="Source Sans Pro"/>
                <a:ea typeface="Source Sans Pro"/>
                <a:cs typeface="Source Sans Pro"/>
                <a:sym typeface="Source Sans Pro"/>
              </a:rPr>
              <a:t>Introduction</a:t>
            </a:r>
            <a:endParaRPr sz="1800" b="0" i="0" u="none" strike="noStrike" cap="none">
              <a:solidFill>
                <a:schemeClr val="lt1"/>
              </a:solidFill>
              <a:latin typeface="Calibri"/>
              <a:ea typeface="Calibri"/>
              <a:cs typeface="Calibri"/>
              <a:sym typeface="Calibri"/>
            </a:endParaRPr>
          </a:p>
        </p:txBody>
      </p:sp>
      <p:pic>
        <p:nvPicPr>
          <p:cNvPr id="237" name="Google Shape;237;p3"/>
          <p:cNvPicPr preferRelativeResize="0"/>
          <p:nvPr/>
        </p:nvPicPr>
        <p:blipFill rotWithShape="1">
          <a:blip r:embed="rId3">
            <a:alphaModFix/>
          </a:blip>
          <a:srcRect/>
          <a:stretch/>
        </p:blipFill>
        <p:spPr>
          <a:xfrm>
            <a:off x="10779955" y="664139"/>
            <a:ext cx="964943" cy="947280"/>
          </a:xfrm>
          <a:prstGeom prst="rect">
            <a:avLst/>
          </a:prstGeom>
          <a:noFill/>
          <a:ln>
            <a:noFill/>
          </a:ln>
        </p:spPr>
      </p:pic>
      <p:pic>
        <p:nvPicPr>
          <p:cNvPr id="238" name="Google Shape;238;p3"/>
          <p:cNvPicPr preferRelativeResize="0"/>
          <p:nvPr/>
        </p:nvPicPr>
        <p:blipFill rotWithShape="1">
          <a:blip r:embed="rId4">
            <a:alphaModFix/>
          </a:blip>
          <a:srcRect/>
          <a:stretch/>
        </p:blipFill>
        <p:spPr>
          <a:xfrm>
            <a:off x="10778416" y="3014524"/>
            <a:ext cx="1023366" cy="967026"/>
          </a:xfrm>
          <a:prstGeom prst="rect">
            <a:avLst/>
          </a:prstGeom>
          <a:noFill/>
          <a:ln>
            <a:noFill/>
          </a:ln>
        </p:spPr>
      </p:pic>
      <p:pic>
        <p:nvPicPr>
          <p:cNvPr id="239" name="Google Shape;239;p3"/>
          <p:cNvPicPr preferRelativeResize="0"/>
          <p:nvPr/>
        </p:nvPicPr>
        <p:blipFill rotWithShape="1">
          <a:blip r:embed="rId5">
            <a:alphaModFix/>
          </a:blip>
          <a:srcRect/>
          <a:stretch/>
        </p:blipFill>
        <p:spPr>
          <a:xfrm>
            <a:off x="10922884" y="5224437"/>
            <a:ext cx="850016" cy="833846"/>
          </a:xfrm>
          <a:prstGeom prst="rect">
            <a:avLst/>
          </a:prstGeom>
          <a:noFill/>
          <a:ln>
            <a:noFill/>
          </a:ln>
        </p:spPr>
      </p:pic>
      <p:grpSp>
        <p:nvGrpSpPr>
          <p:cNvPr id="240" name="Google Shape;240;p3"/>
          <p:cNvGrpSpPr/>
          <p:nvPr/>
        </p:nvGrpSpPr>
        <p:grpSpPr>
          <a:xfrm>
            <a:off x="6547644" y="866320"/>
            <a:ext cx="4105095" cy="1335945"/>
            <a:chOff x="409856" y="3855788"/>
            <a:chExt cx="4105095" cy="1335945"/>
          </a:xfrm>
        </p:grpSpPr>
        <p:sp>
          <p:nvSpPr>
            <p:cNvPr id="241" name="Google Shape;241;p3"/>
            <p:cNvSpPr txBox="1"/>
            <p:nvPr/>
          </p:nvSpPr>
          <p:spPr>
            <a:xfrm>
              <a:off x="409856" y="3859645"/>
              <a:ext cx="404166" cy="535464"/>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Clr>
                  <a:srgbClr val="303A46"/>
                </a:buClr>
                <a:buSzPts val="4800"/>
                <a:buFont typeface="PT Serif"/>
                <a:buNone/>
              </a:pPr>
              <a:r>
                <a:rPr lang="en-US" sz="4000" b="1" i="0" u="none" strike="noStrike" cap="none">
                  <a:solidFill>
                    <a:schemeClr val="dk2"/>
                  </a:solidFill>
                  <a:latin typeface="PT Serif"/>
                  <a:ea typeface="PT Serif"/>
                  <a:cs typeface="PT Serif"/>
                  <a:sym typeface="PT Serif"/>
                </a:rPr>
                <a:t>1</a:t>
              </a:r>
              <a:endParaRPr sz="4000" b="0" i="0" u="none" strike="noStrike" cap="none">
                <a:solidFill>
                  <a:srgbClr val="000000"/>
                </a:solidFill>
                <a:latin typeface="Arial"/>
                <a:ea typeface="Arial"/>
                <a:cs typeface="Arial"/>
                <a:sym typeface="Arial"/>
              </a:endParaRPr>
            </a:p>
          </p:txBody>
        </p:sp>
        <p:sp>
          <p:nvSpPr>
            <p:cNvPr id="242" name="Google Shape;242;p3"/>
            <p:cNvSpPr txBox="1"/>
            <p:nvPr/>
          </p:nvSpPr>
          <p:spPr>
            <a:xfrm>
              <a:off x="1011985" y="3855788"/>
              <a:ext cx="3502966" cy="1335945"/>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chemeClr val="dk2"/>
                </a:buClr>
                <a:buSzPts val="2400"/>
                <a:buFont typeface="PT Serif"/>
                <a:buNone/>
              </a:pPr>
              <a:r>
                <a:rPr lang="en-US" sz="1800" b="0" i="0" u="none" strike="noStrike" cap="none">
                  <a:solidFill>
                    <a:schemeClr val="dk2"/>
                  </a:solidFill>
                  <a:latin typeface="PT Serif"/>
                  <a:ea typeface="PT Serif"/>
                  <a:cs typeface="PT Serif"/>
                  <a:sym typeface="PT Serif"/>
                </a:rPr>
                <a:t>To demo the accomplishments or functionality that was built over the past sprint</a:t>
              </a:r>
              <a:endParaRPr sz="1800" b="0" i="0" u="none" strike="noStrike" cap="none">
                <a:solidFill>
                  <a:srgbClr val="000000"/>
                </a:solidFill>
                <a:latin typeface="Arial"/>
                <a:ea typeface="Arial"/>
                <a:cs typeface="Arial"/>
                <a:sym typeface="Arial"/>
              </a:endParaRPr>
            </a:p>
          </p:txBody>
        </p:sp>
      </p:grpSp>
      <p:grpSp>
        <p:nvGrpSpPr>
          <p:cNvPr id="243" name="Google Shape;243;p3"/>
          <p:cNvGrpSpPr/>
          <p:nvPr/>
        </p:nvGrpSpPr>
        <p:grpSpPr>
          <a:xfrm>
            <a:off x="6547644" y="3217666"/>
            <a:ext cx="3875559" cy="1077547"/>
            <a:chOff x="4391305" y="3852592"/>
            <a:chExt cx="3875559" cy="1077547"/>
          </a:xfrm>
        </p:grpSpPr>
        <p:sp>
          <p:nvSpPr>
            <p:cNvPr id="244" name="Google Shape;244;p3"/>
            <p:cNvSpPr txBox="1"/>
            <p:nvPr/>
          </p:nvSpPr>
          <p:spPr>
            <a:xfrm>
              <a:off x="4986148" y="3852592"/>
              <a:ext cx="3280716" cy="1077547"/>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chemeClr val="dk2"/>
                </a:buClr>
                <a:buSzPts val="2400"/>
                <a:buFont typeface="PT Serif"/>
                <a:buNone/>
              </a:pPr>
              <a:r>
                <a:rPr lang="en-US" sz="1800" b="0" i="0" u="none" strike="noStrike" cap="none">
                  <a:solidFill>
                    <a:schemeClr val="dk2"/>
                  </a:solidFill>
                  <a:latin typeface="PT Serif"/>
                  <a:ea typeface="PT Serif"/>
                  <a:cs typeface="PT Serif"/>
                  <a:sym typeface="PT Serif"/>
                </a:rPr>
                <a:t>To get feedback and insights early and often</a:t>
              </a:r>
              <a:endParaRPr sz="1800" b="0" i="0" u="none" strike="noStrike" cap="none">
                <a:solidFill>
                  <a:srgbClr val="000000"/>
                </a:solidFill>
                <a:latin typeface="Arial"/>
                <a:ea typeface="Arial"/>
                <a:cs typeface="Arial"/>
                <a:sym typeface="Arial"/>
              </a:endParaRPr>
            </a:p>
          </p:txBody>
        </p:sp>
        <p:sp>
          <p:nvSpPr>
            <p:cNvPr id="245" name="Google Shape;245;p3"/>
            <p:cNvSpPr txBox="1"/>
            <p:nvPr/>
          </p:nvSpPr>
          <p:spPr>
            <a:xfrm>
              <a:off x="4391305" y="3853294"/>
              <a:ext cx="404166" cy="535464"/>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Clr>
                  <a:srgbClr val="303A46"/>
                </a:buClr>
                <a:buSzPts val="4800"/>
                <a:buFont typeface="PT Serif"/>
                <a:buNone/>
              </a:pPr>
              <a:r>
                <a:rPr lang="en-US" sz="4000" b="1" i="0" u="none" strike="noStrike" cap="none">
                  <a:solidFill>
                    <a:schemeClr val="dk2"/>
                  </a:solidFill>
                  <a:latin typeface="PT Serif"/>
                  <a:ea typeface="PT Serif"/>
                  <a:cs typeface="PT Serif"/>
                  <a:sym typeface="PT Serif"/>
                </a:rPr>
                <a:t>2</a:t>
              </a:r>
              <a:endParaRPr sz="4000" b="0" i="0" u="none" strike="noStrike" cap="none">
                <a:solidFill>
                  <a:srgbClr val="000000"/>
                </a:solidFill>
                <a:latin typeface="Arial"/>
                <a:ea typeface="Arial"/>
                <a:cs typeface="Arial"/>
                <a:sym typeface="Arial"/>
              </a:endParaRPr>
            </a:p>
          </p:txBody>
        </p:sp>
      </p:grpSp>
      <p:grpSp>
        <p:nvGrpSpPr>
          <p:cNvPr id="246" name="Google Shape;246;p3"/>
          <p:cNvGrpSpPr/>
          <p:nvPr/>
        </p:nvGrpSpPr>
        <p:grpSpPr>
          <a:xfrm>
            <a:off x="6547644" y="5293609"/>
            <a:ext cx="3757708" cy="909127"/>
            <a:chOff x="8588654" y="3807371"/>
            <a:chExt cx="3757708" cy="909127"/>
          </a:xfrm>
        </p:grpSpPr>
        <p:sp>
          <p:nvSpPr>
            <p:cNvPr id="247" name="Google Shape;247;p3"/>
            <p:cNvSpPr txBox="1"/>
            <p:nvPr/>
          </p:nvSpPr>
          <p:spPr>
            <a:xfrm>
              <a:off x="9179946" y="3807371"/>
              <a:ext cx="3166416" cy="909127"/>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chemeClr val="dk2"/>
                </a:buClr>
                <a:buSzPts val="2400"/>
                <a:buFont typeface="PT Serif"/>
                <a:buNone/>
              </a:pPr>
              <a:r>
                <a:rPr lang="en-US" sz="1800" b="0" i="0" u="none" strike="noStrike" cap="none">
                  <a:solidFill>
                    <a:srgbClr val="202120"/>
                  </a:solidFill>
                  <a:latin typeface="PT Serif"/>
                  <a:ea typeface="PT Serif"/>
                  <a:cs typeface="PT Serif"/>
                  <a:sym typeface="PT Serif"/>
                </a:rPr>
                <a:t>To create transparency for anyone interested on the product and progress</a:t>
              </a:r>
              <a:endParaRPr sz="1800" b="0" i="0" u="none" strike="noStrike" cap="none">
                <a:solidFill>
                  <a:srgbClr val="202120"/>
                </a:solidFill>
                <a:latin typeface="Arial"/>
                <a:ea typeface="Arial"/>
                <a:cs typeface="Arial"/>
                <a:sym typeface="Arial"/>
              </a:endParaRPr>
            </a:p>
          </p:txBody>
        </p:sp>
        <p:sp>
          <p:nvSpPr>
            <p:cNvPr id="248" name="Google Shape;248;p3"/>
            <p:cNvSpPr txBox="1"/>
            <p:nvPr/>
          </p:nvSpPr>
          <p:spPr>
            <a:xfrm>
              <a:off x="8588654" y="3815193"/>
              <a:ext cx="404166" cy="535464"/>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Clr>
                  <a:srgbClr val="303A46"/>
                </a:buClr>
                <a:buSzPts val="4800"/>
                <a:buFont typeface="PT Serif"/>
                <a:buNone/>
              </a:pPr>
              <a:r>
                <a:rPr lang="en-US" sz="4000" b="1" i="0" u="none" strike="noStrike" cap="none">
                  <a:solidFill>
                    <a:srgbClr val="202120"/>
                  </a:solidFill>
                  <a:latin typeface="PT Serif"/>
                  <a:ea typeface="PT Serif"/>
                  <a:cs typeface="PT Serif"/>
                  <a:sym typeface="PT Serif"/>
                </a:rPr>
                <a:t>3</a:t>
              </a:r>
              <a:endParaRPr sz="4000" b="0" i="0" u="none" strike="noStrike" cap="none">
                <a:solidFill>
                  <a:srgbClr val="202120"/>
                </a:solidFill>
                <a:latin typeface="Arial"/>
                <a:ea typeface="Arial"/>
                <a:cs typeface="Arial"/>
                <a:sym typeface="Arial"/>
              </a:endParaRPr>
            </a:p>
          </p:txBody>
        </p:sp>
      </p:grpSp>
      <p:sp>
        <p:nvSpPr>
          <p:cNvPr id="249" name="Google Shape;249;p3"/>
          <p:cNvSpPr txBox="1">
            <a:spLocks noGrp="1"/>
          </p:cNvSpPr>
          <p:nvPr>
            <p:ph type="sldNum" idx="12"/>
          </p:nvPr>
        </p:nvSpPr>
        <p:spPr>
          <a:xfrm>
            <a:off x="11474969" y="6363970"/>
            <a:ext cx="406052"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solidFill>
                  <a:schemeClr val="lt1"/>
                </a:solidFill>
                <a:latin typeface="Source Sans Pro"/>
                <a:ea typeface="Source Sans Pro"/>
                <a:cs typeface="Source Sans Pro"/>
                <a:sym typeface="Source Sans Pro"/>
              </a:rPr>
              <a:t>3</a:t>
            </a:fld>
            <a:endParaRPr>
              <a:solidFill>
                <a:schemeClr val="lt1"/>
              </a:solidFill>
              <a:latin typeface="Source Sans Pro"/>
              <a:ea typeface="Source Sans Pro"/>
              <a:cs typeface="Source Sans Pro"/>
              <a:sym typeface="Source Sans Pro"/>
            </a:endParaRPr>
          </a:p>
        </p:txBody>
      </p:sp>
      <p:sp>
        <p:nvSpPr>
          <p:cNvPr id="250" name="Google Shape;250;p3"/>
          <p:cNvSpPr txBox="1"/>
          <p:nvPr/>
        </p:nvSpPr>
        <p:spPr>
          <a:xfrm>
            <a:off x="419100" y="6408650"/>
            <a:ext cx="2723465" cy="276959"/>
          </a:xfrm>
          <a:prstGeom prst="rect">
            <a:avLst/>
          </a:prstGeom>
          <a:noFill/>
          <a:ln>
            <a:noFill/>
          </a:ln>
        </p:spPr>
        <p:txBody>
          <a:bodyPr spcFirstLastPara="1" wrap="square" lIns="0"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747C74"/>
                </a:solidFill>
                <a:latin typeface="Source Sans Pro"/>
                <a:ea typeface="Source Sans Pro"/>
                <a:cs typeface="Source Sans Pro"/>
                <a:sym typeface="Source Sans Pro"/>
              </a:rPr>
              <a:t>08-23 Sprint 9 Demo</a:t>
            </a:r>
            <a:endParaRPr sz="1800" b="0" i="0" u="none" strike="noStrike" cap="none">
              <a:solidFill>
                <a:srgbClr val="747C74"/>
              </a:solidFill>
              <a:latin typeface="Calibri"/>
              <a:ea typeface="Calibri"/>
              <a:cs typeface="Calibri"/>
              <a:sym typeface="Calibri"/>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846"/>
        <p:cNvGrpSpPr/>
        <p:nvPr/>
      </p:nvGrpSpPr>
      <p:grpSpPr>
        <a:xfrm>
          <a:off x="0" y="0"/>
          <a:ext cx="0" cy="0"/>
          <a:chOff x="0" y="0"/>
          <a:chExt cx="0" cy="0"/>
        </a:xfrm>
      </p:grpSpPr>
      <p:graphicFrame>
        <p:nvGraphicFramePr>
          <p:cNvPr id="847" name="Google Shape;847;p25"/>
          <p:cNvGraphicFramePr/>
          <p:nvPr/>
        </p:nvGraphicFramePr>
        <p:xfrm>
          <a:off x="6678388" y="2223812"/>
          <a:ext cx="3000000" cy="3000000"/>
        </p:xfrm>
        <a:graphic>
          <a:graphicData uri="http://schemas.openxmlformats.org/drawingml/2006/table">
            <a:tbl>
              <a:tblPr firstRow="1" bandRow="1">
                <a:noFill/>
                <a:tableStyleId>{AC478478-032B-4C2F-998A-7F8B1AD4CE2A}</a:tableStyleId>
              </a:tblPr>
              <a:tblGrid>
                <a:gridCol w="200000">
                  <a:extLst>
                    <a:ext uri="{9D8B030D-6E8A-4147-A177-3AD203B41FA5}">
                      <a16:colId xmlns:a16="http://schemas.microsoft.com/office/drawing/2014/main" val="20000"/>
                    </a:ext>
                  </a:extLst>
                </a:gridCol>
                <a:gridCol w="4643075">
                  <a:extLst>
                    <a:ext uri="{9D8B030D-6E8A-4147-A177-3AD203B41FA5}">
                      <a16:colId xmlns:a16="http://schemas.microsoft.com/office/drawing/2014/main" val="20001"/>
                    </a:ext>
                  </a:extLst>
                </a:gridCol>
              </a:tblGrid>
              <a:tr h="2584200">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p>
                  </a:txBody>
                  <a:tcPr marL="0" marR="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accent2"/>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US" sz="1600" b="0" u="none" strike="noStrike" cap="none">
                          <a:solidFill>
                            <a:schemeClr val="dk1"/>
                          </a:solidFill>
                          <a:latin typeface="PT Serif"/>
                          <a:ea typeface="PT Serif"/>
                          <a:cs typeface="PT Serif"/>
                          <a:sym typeface="PT Serif"/>
                        </a:rPr>
                        <a:t>Velocity details</a:t>
                      </a:r>
                      <a:endParaRPr sz="1400" u="none" strike="noStrike" cap="none"/>
                    </a:p>
                    <a:p>
                      <a:pPr marL="171450" marR="0" lvl="0" indent="-171450" algn="l" rtl="0">
                        <a:lnSpc>
                          <a:spcPct val="100000"/>
                        </a:lnSpc>
                        <a:spcBef>
                          <a:spcPts val="1000"/>
                        </a:spcBef>
                        <a:spcAft>
                          <a:spcPts val="0"/>
                        </a:spcAft>
                        <a:buClr>
                          <a:schemeClr val="accent2"/>
                        </a:buClr>
                        <a:buSzPts val="960"/>
                        <a:buFont typeface="Noto Sans Symbols"/>
                        <a:buChar char="▪"/>
                      </a:pPr>
                      <a:r>
                        <a:rPr lang="en-US" sz="1200" b="0" u="none" strike="noStrike" cap="none">
                          <a:solidFill>
                            <a:schemeClr val="dk2"/>
                          </a:solidFill>
                          <a:latin typeface="Source Sans Pro"/>
                          <a:ea typeface="Source Sans Pro"/>
                          <a:cs typeface="Source Sans Pro"/>
                          <a:sym typeface="Source Sans Pro"/>
                        </a:rPr>
                        <a:t>Velocity estimated in story points, using Fibonacci</a:t>
                      </a:r>
                      <a:endParaRPr sz="1400" u="none" strike="noStrike" cap="none"/>
                    </a:p>
                    <a:p>
                      <a:pPr marL="171450" marR="0" lvl="0" indent="-171450" algn="l" rtl="0">
                        <a:lnSpc>
                          <a:spcPct val="100000"/>
                        </a:lnSpc>
                        <a:spcBef>
                          <a:spcPts val="1000"/>
                        </a:spcBef>
                        <a:spcAft>
                          <a:spcPts val="0"/>
                        </a:spcAft>
                        <a:buClr>
                          <a:schemeClr val="accent2"/>
                        </a:buClr>
                        <a:buSzPts val="960"/>
                        <a:buFont typeface="Noto Sans Symbols"/>
                        <a:buChar char="▪"/>
                      </a:pPr>
                      <a:r>
                        <a:rPr lang="en-US" sz="1200" b="0" u="none" strike="noStrike" cap="none">
                          <a:solidFill>
                            <a:schemeClr val="dk2"/>
                          </a:solidFill>
                          <a:latin typeface="Source Sans Pro"/>
                          <a:ea typeface="Source Sans Pro"/>
                          <a:cs typeface="Source Sans Pro"/>
                          <a:sym typeface="Source Sans Pro"/>
                        </a:rPr>
                        <a:t>Velocity in Sprint 9 accounted for 10 team members, with a loss of 1 member at mid-sprint</a:t>
                      </a:r>
                      <a:endParaRPr sz="1200" b="0" u="none" strike="noStrike" cap="none">
                        <a:solidFill>
                          <a:schemeClr val="dk2"/>
                        </a:solidFill>
                        <a:latin typeface="Source Sans Pro"/>
                        <a:ea typeface="Source Sans Pro"/>
                        <a:cs typeface="Source Sans Pro"/>
                        <a:sym typeface="Source Sans Pro"/>
                      </a:endParaRPr>
                    </a:p>
                    <a:p>
                      <a:pPr marL="171450" marR="0" lvl="3" indent="-171450" algn="l" rtl="0">
                        <a:lnSpc>
                          <a:spcPct val="100000"/>
                        </a:lnSpc>
                        <a:spcBef>
                          <a:spcPts val="600"/>
                        </a:spcBef>
                        <a:spcAft>
                          <a:spcPts val="0"/>
                        </a:spcAft>
                        <a:buClr>
                          <a:srgbClr val="0071BF"/>
                        </a:buClr>
                        <a:buSzPts val="960"/>
                        <a:buFont typeface="Noto Sans Symbols"/>
                        <a:buChar char="▪"/>
                      </a:pPr>
                      <a:r>
                        <a:rPr lang="en-US" sz="1200" b="0" u="none" strike="noStrike" cap="none">
                          <a:solidFill>
                            <a:schemeClr val="dk2"/>
                          </a:solidFill>
                          <a:latin typeface="Source Sans Pro"/>
                          <a:ea typeface="Source Sans Pro"/>
                          <a:cs typeface="Source Sans Pro"/>
                          <a:sym typeface="Source Sans Pro"/>
                        </a:rPr>
                        <a:t>81 total story points were completed;  Team committed to 93 story points  at beginning of the sprint.  </a:t>
                      </a:r>
                      <a:endParaRPr sz="1200" b="0" i="0" u="none" strike="noStrike" cap="none">
                        <a:solidFill>
                          <a:schemeClr val="dk2"/>
                        </a:solidFill>
                        <a:latin typeface="Source Sans Pro"/>
                        <a:ea typeface="Source Sans Pro"/>
                        <a:cs typeface="Source Sans Pro"/>
                        <a:sym typeface="Source Sans Pro"/>
                      </a:endParaRPr>
                    </a:p>
                    <a:p>
                      <a:pPr marL="344170" marR="0" lvl="0" indent="-166370" algn="l" rtl="0">
                        <a:lnSpc>
                          <a:spcPct val="100000"/>
                        </a:lnSpc>
                        <a:spcBef>
                          <a:spcPts val="600"/>
                        </a:spcBef>
                        <a:spcAft>
                          <a:spcPts val="0"/>
                        </a:spcAft>
                        <a:buClr>
                          <a:schemeClr val="accent2"/>
                        </a:buClr>
                        <a:buSzPts val="960"/>
                        <a:buFont typeface="Noto Sans Symbols"/>
                        <a:buChar char="▪"/>
                      </a:pPr>
                      <a:r>
                        <a:rPr lang="en-US" sz="1200" b="0" u="none" strike="noStrike" cap="none">
                          <a:solidFill>
                            <a:schemeClr val="dk2"/>
                          </a:solidFill>
                          <a:latin typeface="Source Sans Pro"/>
                          <a:ea typeface="Source Sans Pro"/>
                          <a:cs typeface="Source Sans Pro"/>
                          <a:sym typeface="Source Sans Pro"/>
                        </a:rPr>
                        <a:t>2 Stories were deferred to the following sprint related to staging review delay (8  points).</a:t>
                      </a:r>
                      <a:endParaRPr sz="1200" b="0" u="none" strike="noStrike" cap="none">
                        <a:solidFill>
                          <a:schemeClr val="dk2"/>
                        </a:solidFill>
                        <a:latin typeface="Source Sans Pro"/>
                        <a:ea typeface="Source Sans Pro"/>
                        <a:cs typeface="Source Sans Pro"/>
                        <a:sym typeface="Source Sans Pro"/>
                      </a:endParaRPr>
                    </a:p>
                    <a:p>
                      <a:pPr marL="344170" marR="0" lvl="0" indent="-166370" algn="l" rtl="0">
                        <a:lnSpc>
                          <a:spcPct val="100000"/>
                        </a:lnSpc>
                        <a:spcBef>
                          <a:spcPts val="600"/>
                        </a:spcBef>
                        <a:spcAft>
                          <a:spcPts val="0"/>
                        </a:spcAft>
                        <a:buClr>
                          <a:schemeClr val="accent2"/>
                        </a:buClr>
                        <a:buSzPts val="960"/>
                        <a:buFont typeface="Noto Sans Symbols"/>
                        <a:buChar char="▪"/>
                      </a:pPr>
                      <a:r>
                        <a:rPr lang="en-US" sz="1200" b="0" u="none" strike="noStrike" cap="none">
                          <a:solidFill>
                            <a:schemeClr val="dk2"/>
                          </a:solidFill>
                          <a:latin typeface="Source Sans Pro"/>
                          <a:ea typeface="Source Sans Pro"/>
                          <a:cs typeface="Source Sans Pro"/>
                          <a:sym typeface="Source Sans Pro"/>
                        </a:rPr>
                        <a:t>2 Stories were blocked due to staging readiness and prioritization of analytics build by Platform analytics (6 points).</a:t>
                      </a:r>
                      <a:endParaRPr sz="1200" b="0" u="none" strike="noStrike" cap="none">
                        <a:solidFill>
                          <a:schemeClr val="dk2"/>
                        </a:solidFill>
                        <a:latin typeface="Source Sans Pro"/>
                        <a:ea typeface="Source Sans Pro"/>
                        <a:cs typeface="Source Sans Pro"/>
                        <a:sym typeface="Source Sans Pro"/>
                      </a:endParaRPr>
                    </a:p>
                    <a:p>
                      <a:pPr marL="344170" marR="0" lvl="0" indent="-166370" algn="l" rtl="0">
                        <a:lnSpc>
                          <a:spcPct val="100000"/>
                        </a:lnSpc>
                        <a:spcBef>
                          <a:spcPts val="600"/>
                        </a:spcBef>
                        <a:spcAft>
                          <a:spcPts val="0"/>
                        </a:spcAft>
                        <a:buClr>
                          <a:schemeClr val="accent2"/>
                        </a:buClr>
                        <a:buSzPts val="960"/>
                        <a:buFont typeface="Noto Sans Symbols"/>
                        <a:buChar char="▪"/>
                      </a:pPr>
                      <a:r>
                        <a:rPr lang="en-US" sz="1200" b="0" u="none" strike="noStrike" cap="none">
                          <a:solidFill>
                            <a:schemeClr val="dk2"/>
                          </a:solidFill>
                          <a:latin typeface="Source Sans Pro"/>
                          <a:ea typeface="Source Sans Pro"/>
                          <a:cs typeface="Source Sans Pro"/>
                          <a:sym typeface="Source Sans Pro"/>
                        </a:rPr>
                        <a:t>1 Story was added (2 points) related to radio button change in VA design scheme</a:t>
                      </a:r>
                      <a:endParaRPr sz="1400" u="none" strike="noStrike" cap="none"/>
                    </a:p>
                    <a:p>
                      <a:pPr marL="177800" marR="0" lvl="0" indent="0" algn="l" rtl="0">
                        <a:lnSpc>
                          <a:spcPct val="100000"/>
                        </a:lnSpc>
                        <a:spcBef>
                          <a:spcPts val="600"/>
                        </a:spcBef>
                        <a:spcAft>
                          <a:spcPts val="0"/>
                        </a:spcAft>
                        <a:buClr>
                          <a:schemeClr val="accent2"/>
                        </a:buClr>
                        <a:buSzPts val="960"/>
                        <a:buFont typeface="Noto Sans Symbols"/>
                        <a:buNone/>
                      </a:pPr>
                      <a:endParaRPr sz="1200" b="0" u="none" strike="noStrike" cap="none">
                        <a:solidFill>
                          <a:schemeClr val="dk2"/>
                        </a:solidFill>
                        <a:latin typeface="Source Sans Pro"/>
                        <a:ea typeface="Source Sans Pro"/>
                        <a:cs typeface="Source Sans Pro"/>
                        <a:sym typeface="Source Sans Pro"/>
                      </a:endParaRPr>
                    </a:p>
                  </a:txBody>
                  <a:tcPr marL="182875" marR="182875" marT="182875" marB="1828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E8E8E8"/>
                    </a:solidFill>
                  </a:tcPr>
                </a:tc>
                <a:extLst>
                  <a:ext uri="{0D108BD9-81ED-4DB2-BD59-A6C34878D82A}">
                    <a16:rowId xmlns:a16="http://schemas.microsoft.com/office/drawing/2014/main" val="10000"/>
                  </a:ext>
                </a:extLst>
              </a:tr>
            </a:tbl>
          </a:graphicData>
        </a:graphic>
      </p:graphicFrame>
      <p:sp>
        <p:nvSpPr>
          <p:cNvPr id="848" name="Google Shape;848;p25"/>
          <p:cNvSpPr txBox="1"/>
          <p:nvPr/>
        </p:nvSpPr>
        <p:spPr>
          <a:xfrm>
            <a:off x="11521463" y="6410593"/>
            <a:ext cx="406052" cy="36512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8F8F8F"/>
                </a:solidFill>
                <a:latin typeface="Source Sans Pro"/>
                <a:ea typeface="Source Sans Pro"/>
                <a:cs typeface="Source Sans Pro"/>
                <a:sym typeface="Source Sans Pro"/>
              </a:rPr>
              <a:t>30</a:t>
            </a:fld>
            <a:endParaRPr sz="1200" b="0" i="0" u="none" strike="noStrike" cap="none">
              <a:solidFill>
                <a:srgbClr val="8F8F8F"/>
              </a:solidFill>
              <a:latin typeface="Source Sans Pro"/>
              <a:ea typeface="Source Sans Pro"/>
              <a:cs typeface="Source Sans Pro"/>
              <a:sym typeface="Source Sans Pro"/>
            </a:endParaRPr>
          </a:p>
        </p:txBody>
      </p:sp>
      <p:sp>
        <p:nvSpPr>
          <p:cNvPr id="849" name="Google Shape;849;p25"/>
          <p:cNvSpPr txBox="1"/>
          <p:nvPr/>
        </p:nvSpPr>
        <p:spPr>
          <a:xfrm>
            <a:off x="8917360" y="6408650"/>
            <a:ext cx="2723465" cy="276999"/>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747C74"/>
              </a:buClr>
              <a:buSzPts val="1200"/>
              <a:buFont typeface="Source Sans Pro"/>
              <a:buNone/>
            </a:pPr>
            <a:r>
              <a:rPr lang="en-US" sz="1200" b="0" i="0" u="none" strike="noStrike" cap="none">
                <a:solidFill>
                  <a:srgbClr val="747C74"/>
                </a:solidFill>
                <a:latin typeface="Source Sans Pro"/>
                <a:ea typeface="Source Sans Pro"/>
                <a:cs typeface="Source Sans Pro"/>
                <a:sym typeface="Source Sans Pro"/>
              </a:rPr>
              <a:t>Appendix</a:t>
            </a:r>
            <a:endParaRPr sz="1800" b="0" i="0" u="none" strike="noStrike" cap="none">
              <a:solidFill>
                <a:schemeClr val="dk1"/>
              </a:solidFill>
              <a:latin typeface="Calibri"/>
              <a:ea typeface="Calibri"/>
              <a:cs typeface="Calibri"/>
              <a:sym typeface="Calibri"/>
            </a:endParaRPr>
          </a:p>
        </p:txBody>
      </p:sp>
      <p:sp>
        <p:nvSpPr>
          <p:cNvPr id="850" name="Google Shape;850;p25"/>
          <p:cNvSpPr txBox="1"/>
          <p:nvPr/>
        </p:nvSpPr>
        <p:spPr>
          <a:xfrm>
            <a:off x="329184" y="374904"/>
            <a:ext cx="11353800" cy="746983"/>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dk1"/>
              </a:buClr>
              <a:buSzPts val="3600"/>
              <a:buFont typeface="PT Serif"/>
              <a:buNone/>
            </a:pPr>
            <a:r>
              <a:rPr lang="en-US" sz="3600" b="0" i="0" u="none" strike="noStrike" cap="none">
                <a:solidFill>
                  <a:schemeClr val="dk1"/>
                </a:solidFill>
                <a:latin typeface="PT Serif"/>
                <a:ea typeface="PT Serif"/>
                <a:cs typeface="PT Serif"/>
                <a:sym typeface="PT Serif"/>
              </a:rPr>
              <a:t>Health Hub Team velocity</a:t>
            </a:r>
            <a:endParaRPr sz="1400" b="0" i="0" u="none" strike="noStrike" cap="none">
              <a:solidFill>
                <a:srgbClr val="000000"/>
              </a:solidFill>
              <a:latin typeface="Arial"/>
              <a:ea typeface="Arial"/>
              <a:cs typeface="Arial"/>
              <a:sym typeface="Arial"/>
            </a:endParaRPr>
          </a:p>
        </p:txBody>
      </p:sp>
      <p:sp>
        <p:nvSpPr>
          <p:cNvPr id="851" name="Google Shape;851;p25"/>
          <p:cNvSpPr txBox="1"/>
          <p:nvPr/>
        </p:nvSpPr>
        <p:spPr>
          <a:xfrm>
            <a:off x="419100" y="6423890"/>
            <a:ext cx="2723465" cy="276959"/>
          </a:xfrm>
          <a:prstGeom prst="rect">
            <a:avLst/>
          </a:prstGeom>
          <a:noFill/>
          <a:ln>
            <a:noFill/>
          </a:ln>
        </p:spPr>
        <p:txBody>
          <a:bodyPr spcFirstLastPara="1" wrap="square" lIns="0"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747C74"/>
                </a:solidFill>
                <a:latin typeface="Source Sans Pro"/>
                <a:ea typeface="Source Sans Pro"/>
                <a:cs typeface="Source Sans Pro"/>
                <a:sym typeface="Source Sans Pro"/>
              </a:rPr>
              <a:t>08-23 Sprint 9 Demo</a:t>
            </a:r>
            <a:endParaRPr sz="1800" b="0" i="0" u="none" strike="noStrike" cap="none">
              <a:solidFill>
                <a:srgbClr val="747C74"/>
              </a:solidFill>
              <a:latin typeface="Calibri"/>
              <a:ea typeface="Calibri"/>
              <a:cs typeface="Calibri"/>
              <a:sym typeface="Calibri"/>
            </a:endParaRPr>
          </a:p>
        </p:txBody>
      </p:sp>
      <p:pic>
        <p:nvPicPr>
          <p:cNvPr id="852" name="Google Shape;852;p25"/>
          <p:cNvPicPr preferRelativeResize="0"/>
          <p:nvPr/>
        </p:nvPicPr>
        <p:blipFill rotWithShape="1">
          <a:blip r:embed="rId3">
            <a:alphaModFix/>
          </a:blip>
          <a:srcRect/>
          <a:stretch/>
        </p:blipFill>
        <p:spPr>
          <a:xfrm>
            <a:off x="329175" y="3299359"/>
            <a:ext cx="5688452" cy="2950741"/>
          </a:xfrm>
          <a:prstGeom prst="rect">
            <a:avLst/>
          </a:prstGeom>
          <a:noFill/>
          <a:ln>
            <a:noFill/>
          </a:ln>
        </p:spPr>
      </p:pic>
      <p:sp>
        <p:nvSpPr>
          <p:cNvPr id="853" name="Google Shape;853;p25"/>
          <p:cNvSpPr/>
          <p:nvPr/>
        </p:nvSpPr>
        <p:spPr>
          <a:xfrm>
            <a:off x="4256975" y="3651300"/>
            <a:ext cx="841500" cy="2020500"/>
          </a:xfrm>
          <a:prstGeom prst="rect">
            <a:avLst/>
          </a:prstGeom>
          <a:noFill/>
          <a:ln w="12700"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chemeClr val="dk1"/>
              </a:solidFill>
              <a:latin typeface="PT Serif"/>
              <a:ea typeface="PT Serif"/>
              <a:cs typeface="PT Serif"/>
              <a:sym typeface="PT Serif"/>
            </a:endParaRPr>
          </a:p>
        </p:txBody>
      </p:sp>
      <p:cxnSp>
        <p:nvCxnSpPr>
          <p:cNvPr id="854" name="Google Shape;854;p25"/>
          <p:cNvCxnSpPr/>
          <p:nvPr/>
        </p:nvCxnSpPr>
        <p:spPr>
          <a:xfrm rot="10800000" flipH="1">
            <a:off x="5098575" y="2523450"/>
            <a:ext cx="1746300" cy="1600800"/>
          </a:xfrm>
          <a:prstGeom prst="straightConnector1">
            <a:avLst/>
          </a:prstGeom>
          <a:noFill/>
          <a:ln w="9525" cap="flat" cmpd="sng">
            <a:solidFill>
              <a:schemeClr val="accent2"/>
            </a:solidFill>
            <a:prstDash val="solid"/>
            <a:miter lim="800000"/>
            <a:headEnd type="none" w="sm" len="sm"/>
            <a:tailEnd type="none" w="sm" len="sm"/>
          </a:ln>
        </p:spPr>
      </p:cxn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858"/>
        <p:cNvGrpSpPr/>
        <p:nvPr/>
      </p:nvGrpSpPr>
      <p:grpSpPr>
        <a:xfrm>
          <a:off x="0" y="0"/>
          <a:ext cx="0" cy="0"/>
          <a:chOff x="0" y="0"/>
          <a:chExt cx="0" cy="0"/>
        </a:xfrm>
      </p:grpSpPr>
      <p:sp>
        <p:nvSpPr>
          <p:cNvPr id="859" name="Google Shape;859;p28"/>
          <p:cNvSpPr txBox="1">
            <a:spLocks noGrp="1"/>
          </p:cNvSpPr>
          <p:nvPr>
            <p:ph type="title"/>
          </p:nvPr>
        </p:nvSpPr>
        <p:spPr>
          <a:xfrm>
            <a:off x="329184" y="374904"/>
            <a:ext cx="11353800" cy="7470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3600"/>
              <a:buFont typeface="PT Serif"/>
              <a:buNone/>
            </a:pPr>
            <a:r>
              <a:rPr lang="en-US"/>
              <a:t>Project risks and mitigation strategies (1 of 2)</a:t>
            </a:r>
            <a:endParaRPr/>
          </a:p>
        </p:txBody>
      </p:sp>
      <p:graphicFrame>
        <p:nvGraphicFramePr>
          <p:cNvPr id="860" name="Google Shape;860;p28"/>
          <p:cNvGraphicFramePr/>
          <p:nvPr/>
        </p:nvGraphicFramePr>
        <p:xfrm>
          <a:off x="405247" y="1447333"/>
          <a:ext cx="3000000" cy="3000000"/>
        </p:xfrm>
        <a:graphic>
          <a:graphicData uri="http://schemas.openxmlformats.org/drawingml/2006/table">
            <a:tbl>
              <a:tblPr>
                <a:noFill/>
                <a:tableStyleId>{67708BF3-6438-43B8-8AB5-0BD9B60E1F51}</a:tableStyleId>
              </a:tblPr>
              <a:tblGrid>
                <a:gridCol w="3425500">
                  <a:extLst>
                    <a:ext uri="{9D8B030D-6E8A-4147-A177-3AD203B41FA5}">
                      <a16:colId xmlns:a16="http://schemas.microsoft.com/office/drawing/2014/main" val="20000"/>
                    </a:ext>
                  </a:extLst>
                </a:gridCol>
                <a:gridCol w="3805875">
                  <a:extLst>
                    <a:ext uri="{9D8B030D-6E8A-4147-A177-3AD203B41FA5}">
                      <a16:colId xmlns:a16="http://schemas.microsoft.com/office/drawing/2014/main" val="20001"/>
                    </a:ext>
                  </a:extLst>
                </a:gridCol>
                <a:gridCol w="629925">
                  <a:extLst>
                    <a:ext uri="{9D8B030D-6E8A-4147-A177-3AD203B41FA5}">
                      <a16:colId xmlns:a16="http://schemas.microsoft.com/office/drawing/2014/main" val="20002"/>
                    </a:ext>
                  </a:extLst>
                </a:gridCol>
                <a:gridCol w="601725">
                  <a:extLst>
                    <a:ext uri="{9D8B030D-6E8A-4147-A177-3AD203B41FA5}">
                      <a16:colId xmlns:a16="http://schemas.microsoft.com/office/drawing/2014/main" val="20003"/>
                    </a:ext>
                  </a:extLst>
                </a:gridCol>
                <a:gridCol w="560700">
                  <a:extLst>
                    <a:ext uri="{9D8B030D-6E8A-4147-A177-3AD203B41FA5}">
                      <a16:colId xmlns:a16="http://schemas.microsoft.com/office/drawing/2014/main" val="20004"/>
                    </a:ext>
                  </a:extLst>
                </a:gridCol>
                <a:gridCol w="2330050">
                  <a:extLst>
                    <a:ext uri="{9D8B030D-6E8A-4147-A177-3AD203B41FA5}">
                      <a16:colId xmlns:a16="http://schemas.microsoft.com/office/drawing/2014/main" val="20005"/>
                    </a:ext>
                  </a:extLst>
                </a:gridCol>
              </a:tblGrid>
              <a:tr h="202775">
                <a:tc rowSpan="2">
                  <a:txBody>
                    <a:bodyPr/>
                    <a:lstStyle/>
                    <a:p>
                      <a:pPr marL="0" marR="0" lvl="0" indent="0" algn="l" rtl="0">
                        <a:lnSpc>
                          <a:spcPct val="115000"/>
                        </a:lnSpc>
                        <a:spcBef>
                          <a:spcPts val="0"/>
                        </a:spcBef>
                        <a:spcAft>
                          <a:spcPts val="0"/>
                        </a:spcAft>
                        <a:buClr>
                          <a:srgbClr val="000000"/>
                        </a:buClr>
                        <a:buSzPts val="800"/>
                        <a:buFont typeface="Arial"/>
                        <a:buNone/>
                      </a:pPr>
                      <a:r>
                        <a:rPr lang="en-US" sz="1000" b="1" i="0" u="none" strike="noStrike" cap="none">
                          <a:solidFill>
                            <a:schemeClr val="accent1"/>
                          </a:solidFill>
                          <a:latin typeface="Source Sans Pro SemiBold"/>
                          <a:ea typeface="Source Sans Pro SemiBold"/>
                          <a:cs typeface="Source Sans Pro SemiBold"/>
                          <a:sym typeface="Source Sans Pro SemiBold"/>
                        </a:rPr>
                        <a:t>RISK AND IMPACT</a:t>
                      </a:r>
                      <a:endParaRPr sz="1400" u="none" strike="noStrike" cap="none"/>
                    </a:p>
                  </a:txBody>
                  <a:tcPr marL="24375" marR="91450" marT="24375" marB="2437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4B5C90">
                          <a:alpha val="0"/>
                        </a:srgbClr>
                      </a:solidFill>
                      <a:prstDash val="solid"/>
                      <a:round/>
                      <a:headEnd type="none" w="sm" len="sm"/>
                      <a:tailEnd type="none" w="sm" len="sm"/>
                    </a:lnB>
                  </a:tcPr>
                </a:tc>
                <a:tc rowSpan="2">
                  <a:txBody>
                    <a:bodyPr/>
                    <a:lstStyle/>
                    <a:p>
                      <a:pPr marL="0" marR="0" lvl="0" indent="0" algn="l" rtl="0">
                        <a:lnSpc>
                          <a:spcPct val="115000"/>
                        </a:lnSpc>
                        <a:spcBef>
                          <a:spcPts val="0"/>
                        </a:spcBef>
                        <a:spcAft>
                          <a:spcPts val="0"/>
                        </a:spcAft>
                        <a:buClr>
                          <a:srgbClr val="000000"/>
                        </a:buClr>
                        <a:buSzPts val="800"/>
                        <a:buFont typeface="Arial"/>
                        <a:buNone/>
                      </a:pPr>
                      <a:r>
                        <a:rPr lang="en-US" sz="1000" b="1" i="0" u="none" strike="noStrike" cap="none">
                          <a:solidFill>
                            <a:schemeClr val="accent1"/>
                          </a:solidFill>
                          <a:latin typeface="Source Sans Pro SemiBold"/>
                          <a:ea typeface="Source Sans Pro SemiBold"/>
                          <a:cs typeface="Source Sans Pro SemiBold"/>
                          <a:sym typeface="Source Sans Pro SemiBold"/>
                        </a:rPr>
                        <a:t>MITIGATION STRATEGY</a:t>
                      </a:r>
                      <a:endParaRPr sz="1400" u="none" strike="noStrike" cap="none"/>
                    </a:p>
                  </a:txBody>
                  <a:tcPr marL="24375" marR="24375" marT="24375" marB="2437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4B5C90">
                          <a:alpha val="0"/>
                        </a:srgbClr>
                      </a:solidFill>
                      <a:prstDash val="solid"/>
                      <a:round/>
                      <a:headEnd type="none" w="sm" len="sm"/>
                      <a:tailEnd type="none" w="sm" len="sm"/>
                    </a:lnB>
                  </a:tcPr>
                </a:tc>
                <a:tc gridSpan="2">
                  <a:txBody>
                    <a:bodyPr/>
                    <a:lstStyle/>
                    <a:p>
                      <a:pPr marL="0" marR="0" lvl="0" indent="0" algn="ctr" rtl="0">
                        <a:lnSpc>
                          <a:spcPct val="100000"/>
                        </a:lnSpc>
                        <a:spcBef>
                          <a:spcPts val="0"/>
                        </a:spcBef>
                        <a:spcAft>
                          <a:spcPts val="0"/>
                        </a:spcAft>
                        <a:buClr>
                          <a:srgbClr val="000000"/>
                        </a:buClr>
                        <a:buSzPts val="800"/>
                        <a:buFont typeface="Arial"/>
                        <a:buNone/>
                      </a:pPr>
                      <a:r>
                        <a:rPr lang="en-US" sz="1000" b="1" i="0" u="none" strike="noStrike" cap="none">
                          <a:solidFill>
                            <a:schemeClr val="accent1"/>
                          </a:solidFill>
                          <a:latin typeface="Source Sans Pro SemiBold"/>
                          <a:ea typeface="Source Sans Pro SemiBold"/>
                          <a:cs typeface="Source Sans Pro SemiBold"/>
                          <a:sym typeface="Source Sans Pro SemiBold"/>
                        </a:rPr>
                        <a:t>DATE</a:t>
                      </a:r>
                      <a:endParaRPr sz="1400" u="none" strike="noStrike" cap="none"/>
                    </a:p>
                  </a:txBody>
                  <a:tcPr marL="24375" marR="24375" marT="24375" marB="2437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4B5C90">
                          <a:alpha val="0"/>
                        </a:srgbClr>
                      </a:solidFill>
                      <a:prstDash val="solid"/>
                      <a:round/>
                      <a:headEnd type="none" w="sm" len="sm"/>
                      <a:tailEnd type="none" w="sm" len="sm"/>
                    </a:lnB>
                  </a:tcPr>
                </a:tc>
                <a:tc hMerge="1">
                  <a:txBody>
                    <a:bodyPr/>
                    <a:lstStyle/>
                    <a:p>
                      <a:endParaRPr lang="en-US"/>
                    </a:p>
                  </a:txBody>
                  <a:tcPr/>
                </a:tc>
                <a:tc rowSpan="2">
                  <a:txBody>
                    <a:bodyPr/>
                    <a:lstStyle/>
                    <a:p>
                      <a:pPr marL="0" marR="0" lvl="0" indent="0" algn="ctr" rtl="0">
                        <a:lnSpc>
                          <a:spcPct val="100000"/>
                        </a:lnSpc>
                        <a:spcBef>
                          <a:spcPts val="0"/>
                        </a:spcBef>
                        <a:spcAft>
                          <a:spcPts val="0"/>
                        </a:spcAft>
                        <a:buClr>
                          <a:srgbClr val="000000"/>
                        </a:buClr>
                        <a:buSzPts val="800"/>
                        <a:buFont typeface="Arial"/>
                        <a:buNone/>
                      </a:pPr>
                      <a:r>
                        <a:rPr lang="en-US" sz="1000" b="1" i="0" u="none" strike="noStrike" cap="none">
                          <a:solidFill>
                            <a:schemeClr val="accent1"/>
                          </a:solidFill>
                          <a:latin typeface="Source Sans Pro SemiBold"/>
                          <a:ea typeface="Source Sans Pro SemiBold"/>
                          <a:cs typeface="Source Sans Pro SemiBold"/>
                          <a:sym typeface="Source Sans Pro SemiBold"/>
                        </a:rPr>
                        <a:t>STATUS</a:t>
                      </a:r>
                      <a:endParaRPr sz="1400" u="none" strike="noStrike" cap="none"/>
                    </a:p>
                  </a:txBody>
                  <a:tcPr marL="24375" marR="24375" marT="24375" marB="2437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19050" cap="flat" cmpd="sng">
                      <a:solidFill>
                        <a:srgbClr val="FFFFFF"/>
                      </a:solidFill>
                      <a:prstDash val="solid"/>
                      <a:round/>
                      <a:headEnd type="none" w="sm" len="sm"/>
                      <a:tailEnd type="none" w="sm" len="sm"/>
                    </a:lnB>
                  </a:tcPr>
                </a:tc>
                <a:tc rowSpan="2">
                  <a:txBody>
                    <a:bodyPr/>
                    <a:lstStyle/>
                    <a:p>
                      <a:pPr marL="0" marR="0" lvl="0" indent="0" algn="l" rtl="0">
                        <a:lnSpc>
                          <a:spcPct val="100000"/>
                        </a:lnSpc>
                        <a:spcBef>
                          <a:spcPts val="0"/>
                        </a:spcBef>
                        <a:spcAft>
                          <a:spcPts val="0"/>
                        </a:spcAft>
                        <a:buClr>
                          <a:srgbClr val="000000"/>
                        </a:buClr>
                        <a:buSzPts val="800"/>
                        <a:buFont typeface="Arial"/>
                        <a:buNone/>
                      </a:pPr>
                      <a:r>
                        <a:rPr lang="en-US" sz="1000" b="1" i="0" u="none" strike="noStrike" cap="none">
                          <a:solidFill>
                            <a:schemeClr val="accent1"/>
                          </a:solidFill>
                          <a:latin typeface="Source Sans Pro SemiBold"/>
                          <a:ea typeface="Source Sans Pro SemiBold"/>
                          <a:cs typeface="Source Sans Pro SemiBold"/>
                          <a:sym typeface="Source Sans Pro SemiBold"/>
                        </a:rPr>
                        <a:t>NOTES</a:t>
                      </a:r>
                      <a:endParaRPr sz="1400" u="none" strike="noStrike" cap="none"/>
                    </a:p>
                  </a:txBody>
                  <a:tcPr marL="91450" marR="24375" marT="24375" marB="24375" anchor="ctr">
                    <a:lnL w="9525" cap="flat" cmpd="sng">
                      <a:solidFill>
                        <a:srgbClr val="FFFFFF"/>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4B5C90">
                          <a:alpha val="0"/>
                        </a:srgbClr>
                      </a:solidFill>
                      <a:prstDash val="solid"/>
                      <a:round/>
                      <a:headEnd type="none" w="sm" len="sm"/>
                      <a:tailEnd type="none" w="sm" len="sm"/>
                    </a:lnB>
                  </a:tcPr>
                </a:tc>
                <a:extLst>
                  <a:ext uri="{0D108BD9-81ED-4DB2-BD59-A6C34878D82A}">
                    <a16:rowId xmlns:a16="http://schemas.microsoft.com/office/drawing/2014/main" val="10000"/>
                  </a:ext>
                </a:extLst>
              </a:tr>
              <a:tr h="198750">
                <a:tc vMerge="1">
                  <a:txBody>
                    <a:bodyPr/>
                    <a:lstStyle/>
                    <a:p>
                      <a:endParaRPr lang="en-US"/>
                    </a:p>
                  </a:txBody>
                  <a:tcPr/>
                </a:tc>
                <a:tc vMerge="1">
                  <a:txBody>
                    <a:bodyPr/>
                    <a:lstStyle/>
                    <a:p>
                      <a:endParaRPr lang="en-US"/>
                    </a:p>
                  </a:txBody>
                  <a:tcPr/>
                </a:tc>
                <a:tc>
                  <a:txBody>
                    <a:bodyPr/>
                    <a:lstStyle/>
                    <a:p>
                      <a:pPr marL="0" marR="0" lvl="0" indent="0" algn="ctr" rtl="0">
                        <a:lnSpc>
                          <a:spcPct val="100000"/>
                        </a:lnSpc>
                        <a:spcBef>
                          <a:spcPts val="0"/>
                        </a:spcBef>
                        <a:spcAft>
                          <a:spcPts val="0"/>
                        </a:spcAft>
                        <a:buClr>
                          <a:srgbClr val="000000"/>
                        </a:buClr>
                        <a:buSzPts val="900"/>
                        <a:buFont typeface="Arial"/>
                        <a:buNone/>
                      </a:pPr>
                      <a:r>
                        <a:rPr lang="en-US" sz="1000" b="1" i="0" u="none" strike="noStrike" cap="none">
                          <a:solidFill>
                            <a:schemeClr val="accent1"/>
                          </a:solidFill>
                          <a:latin typeface="Source Sans Pro SemiBold"/>
                          <a:ea typeface="Source Sans Pro SemiBold"/>
                          <a:cs typeface="Source Sans Pro SemiBold"/>
                          <a:sym typeface="Source Sans Pro SemiBold"/>
                        </a:rPr>
                        <a:t>ENTERED</a:t>
                      </a:r>
                      <a:endParaRPr sz="1400" u="none" strike="noStrike" cap="none"/>
                    </a:p>
                  </a:txBody>
                  <a:tcPr marL="24375" marR="24375" marT="24375" marB="2437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4B5C90">
                          <a:alpha val="0"/>
                        </a:srgbClr>
                      </a:solidFill>
                      <a:prstDash val="solid"/>
                      <a:round/>
                      <a:headEnd type="none" w="sm" len="sm"/>
                      <a:tailEnd type="none" w="sm" len="sm"/>
                    </a:lnT>
                    <a:lnB w="9525" cap="flat" cmpd="sng">
                      <a:solidFill>
                        <a:srgbClr val="4B5C9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900"/>
                        <a:buFont typeface="Arial"/>
                        <a:buNone/>
                      </a:pPr>
                      <a:r>
                        <a:rPr lang="en-US" sz="1000" b="1" i="0" u="none" strike="noStrike" cap="none">
                          <a:solidFill>
                            <a:schemeClr val="accent1"/>
                          </a:solidFill>
                          <a:latin typeface="Source Sans Pro SemiBold"/>
                          <a:ea typeface="Source Sans Pro SemiBold"/>
                          <a:cs typeface="Source Sans Pro SemiBold"/>
                          <a:sym typeface="Source Sans Pro SemiBold"/>
                        </a:rPr>
                        <a:t>CLOSED</a:t>
                      </a:r>
                      <a:endParaRPr sz="1400" u="none" strike="noStrike" cap="none"/>
                    </a:p>
                  </a:txBody>
                  <a:tcPr marL="24375" marR="24375" marT="24375" marB="2437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4B5C90">
                          <a:alpha val="0"/>
                        </a:srgbClr>
                      </a:solidFill>
                      <a:prstDash val="solid"/>
                      <a:round/>
                      <a:headEnd type="none" w="sm" len="sm"/>
                      <a:tailEnd type="none" w="sm" len="sm"/>
                    </a:lnT>
                    <a:lnB w="9525" cap="flat" cmpd="sng">
                      <a:solidFill>
                        <a:srgbClr val="4B5C90">
                          <a:alpha val="0"/>
                        </a:srgbClr>
                      </a:solidFill>
                      <a:prstDash val="solid"/>
                      <a:round/>
                      <a:headEnd type="none" w="sm" len="sm"/>
                      <a:tailEnd type="none" w="sm" len="sm"/>
                    </a:lnB>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01"/>
                  </a:ext>
                </a:extLst>
              </a:tr>
              <a:tr h="395975">
                <a:tc>
                  <a:txBody>
                    <a:bodyPr/>
                    <a:lstStyle/>
                    <a:p>
                      <a:pPr marL="0" marR="0" lvl="0" indent="0" algn="l" rtl="0">
                        <a:lnSpc>
                          <a:spcPct val="100000"/>
                        </a:lnSpc>
                        <a:spcBef>
                          <a:spcPts val="0"/>
                        </a:spcBef>
                        <a:spcAft>
                          <a:spcPts val="0"/>
                        </a:spcAft>
                        <a:buClr>
                          <a:srgbClr val="000000"/>
                        </a:buClr>
                        <a:buSzPts val="800"/>
                        <a:buFont typeface="Arial"/>
                        <a:buNone/>
                      </a:pPr>
                      <a:r>
                        <a:rPr lang="en-US" sz="1050" u="none" strike="noStrike" cap="none">
                          <a:solidFill>
                            <a:schemeClr val="dk2"/>
                          </a:solidFill>
                          <a:latin typeface="Source Sans Pro"/>
                          <a:ea typeface="Source Sans Pro"/>
                          <a:cs typeface="Source Sans Pro"/>
                          <a:sym typeface="Source Sans Pro"/>
                        </a:rPr>
                        <a:t>IRS stakeholder is outside of VA ecosystem.  Building without guidance or legal review regarding compliance with IRS regulation could result in risk.</a:t>
                      </a:r>
                      <a:endParaRPr sz="1050" u="none" strike="noStrike" cap="none">
                        <a:solidFill>
                          <a:schemeClr val="dk2"/>
                        </a:solidFill>
                        <a:latin typeface="Source Sans Pro"/>
                        <a:ea typeface="Source Sans Pro"/>
                        <a:cs typeface="Source Sans Pro"/>
                        <a:sym typeface="Source Sans Pro"/>
                      </a:endParaRPr>
                    </a:p>
                  </a:txBody>
                  <a:tcPr marL="24375" marR="182875" marT="91450" marB="91450">
                    <a:lnL w="9525" cap="flat" cmpd="sng">
                      <a:solidFill>
                        <a:srgbClr val="4B5C90">
                          <a:alpha val="0"/>
                        </a:srgbClr>
                      </a:solidFill>
                      <a:prstDash val="solid"/>
                      <a:round/>
                      <a:headEnd type="none" w="sm" len="sm"/>
                      <a:tailEnd type="none" w="sm" len="sm"/>
                    </a:lnL>
                    <a:lnR w="9525" cap="flat" cmpd="sng">
                      <a:solidFill>
                        <a:srgbClr val="4B5C90">
                          <a:alpha val="0"/>
                        </a:srgbClr>
                      </a:solidFill>
                      <a:prstDash val="solid"/>
                      <a:round/>
                      <a:headEnd type="none" w="sm" len="sm"/>
                      <a:tailEnd type="none" w="sm" len="sm"/>
                    </a:lnR>
                    <a:lnT w="9525" cap="flat" cmpd="sng">
                      <a:solidFill>
                        <a:srgbClr val="4B5C90">
                          <a:alpha val="0"/>
                        </a:srgb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1050" u="none" strike="noStrike" cap="none">
                          <a:solidFill>
                            <a:schemeClr val="dk2"/>
                          </a:solidFill>
                          <a:latin typeface="Source Sans Pro"/>
                          <a:ea typeface="Source Sans Pro"/>
                          <a:cs typeface="Source Sans Pro"/>
                          <a:sym typeface="Source Sans Pro"/>
                        </a:rPr>
                        <a:t> Conduct research on available information surrounding current IRS 1095-B tax form regulations.  Seek legal review through VA resources as directed by VA-PO and Business Owner</a:t>
                      </a:r>
                      <a:endParaRPr sz="1400" u="none" strike="noStrike" cap="none"/>
                    </a:p>
                  </a:txBody>
                  <a:tcPr marL="24375" marR="182875" marT="91450" marB="91450" anchor="ctr">
                    <a:lnL w="9525" cap="flat" cmpd="sng">
                      <a:solidFill>
                        <a:srgbClr val="4B5C90">
                          <a:alpha val="0"/>
                        </a:srgbClr>
                      </a:solidFill>
                      <a:prstDash val="solid"/>
                      <a:round/>
                      <a:headEnd type="none" w="sm" len="sm"/>
                      <a:tailEnd type="none" w="sm" len="sm"/>
                    </a:lnL>
                    <a:lnR w="9525" cap="flat" cmpd="sng">
                      <a:solidFill>
                        <a:srgbClr val="4B5C90">
                          <a:alpha val="0"/>
                        </a:srgbClr>
                      </a:solidFill>
                      <a:prstDash val="solid"/>
                      <a:round/>
                      <a:headEnd type="none" w="sm" len="sm"/>
                      <a:tailEnd type="none" w="sm" len="sm"/>
                    </a:lnR>
                    <a:lnT w="9525" cap="flat" cmpd="sng">
                      <a:solidFill>
                        <a:srgbClr val="4B5C90">
                          <a:alpha val="0"/>
                        </a:srgb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1100" u="none" strike="noStrike" cap="none">
                          <a:solidFill>
                            <a:schemeClr val="dk2"/>
                          </a:solidFill>
                          <a:latin typeface="Source Sans Pro"/>
                          <a:ea typeface="Source Sans Pro"/>
                          <a:cs typeface="Source Sans Pro"/>
                          <a:sym typeface="Source Sans Pro"/>
                        </a:rPr>
                        <a:t>1/20/22</a:t>
                      </a:r>
                      <a:endParaRPr sz="1100" u="none" strike="noStrike" cap="none">
                        <a:solidFill>
                          <a:srgbClr val="303A46"/>
                        </a:solidFill>
                        <a:latin typeface="Source Sans Pro"/>
                        <a:ea typeface="Source Sans Pro"/>
                        <a:cs typeface="Source Sans Pro"/>
                        <a:sym typeface="Source Sans Pro"/>
                      </a:endParaRPr>
                    </a:p>
                  </a:txBody>
                  <a:tcPr marL="24375" marR="24375" marT="91450" marB="91450" anchor="ctr">
                    <a:lnL w="9525" cap="flat" cmpd="sng">
                      <a:solidFill>
                        <a:srgbClr val="4B5C90">
                          <a:alpha val="0"/>
                        </a:srgbClr>
                      </a:solidFill>
                      <a:prstDash val="solid"/>
                      <a:round/>
                      <a:headEnd type="none" w="sm" len="sm"/>
                      <a:tailEnd type="none" w="sm" len="sm"/>
                    </a:lnL>
                    <a:lnR w="9525" cap="flat" cmpd="sng">
                      <a:solidFill>
                        <a:srgbClr val="4B5C90">
                          <a:alpha val="0"/>
                        </a:srgbClr>
                      </a:solidFill>
                      <a:prstDash val="solid"/>
                      <a:round/>
                      <a:headEnd type="none" w="sm" len="sm"/>
                      <a:tailEnd type="none" w="sm" len="sm"/>
                    </a:lnR>
                    <a:lnT w="9525" cap="flat" cmpd="sng">
                      <a:solidFill>
                        <a:srgbClr val="4B5C90">
                          <a:alpha val="0"/>
                        </a:srgb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1100" u="none" strike="noStrike" cap="none">
                          <a:solidFill>
                            <a:schemeClr val="dk2"/>
                          </a:solidFill>
                          <a:latin typeface="Source Sans Pro"/>
                          <a:ea typeface="Source Sans Pro"/>
                          <a:cs typeface="Source Sans Pro"/>
                          <a:sym typeface="Source Sans Pro"/>
                        </a:rPr>
                        <a:t>2/11/22</a:t>
                      </a:r>
                      <a:endParaRPr sz="1400" u="none" strike="noStrike" cap="none"/>
                    </a:p>
                  </a:txBody>
                  <a:tcPr marL="24375" marR="24375" marT="91450" marB="91450" anchor="ctr">
                    <a:lnL w="9525" cap="flat" cmpd="sng">
                      <a:solidFill>
                        <a:srgbClr val="4B5C90">
                          <a:alpha val="0"/>
                        </a:srgbClr>
                      </a:solidFill>
                      <a:prstDash val="solid"/>
                      <a:round/>
                      <a:headEnd type="none" w="sm" len="sm"/>
                      <a:tailEnd type="none" w="sm" len="sm"/>
                    </a:lnL>
                    <a:lnR w="19050" cap="flat" cmpd="sng">
                      <a:solidFill>
                        <a:srgbClr val="FFFFFF"/>
                      </a:solidFill>
                      <a:prstDash val="solid"/>
                      <a:round/>
                      <a:headEnd type="none" w="sm" len="sm"/>
                      <a:tailEnd type="none" w="sm" len="sm"/>
                    </a:lnR>
                    <a:lnT w="9525" cap="flat" cmpd="sng">
                      <a:solidFill>
                        <a:srgbClr val="4B5C90">
                          <a:alpha val="0"/>
                        </a:srgb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endParaRPr sz="1050" u="none" strike="noStrike" cap="none">
                        <a:solidFill>
                          <a:schemeClr val="dk2"/>
                        </a:solidFill>
                        <a:latin typeface="Source Sans Pro"/>
                        <a:ea typeface="Source Sans Pro"/>
                        <a:cs typeface="Source Sans Pro"/>
                        <a:sym typeface="Source Sans Pro"/>
                      </a:endParaRPr>
                    </a:p>
                  </a:txBody>
                  <a:tcPr marL="24375" marR="24375" marT="91450" marB="91450" anchor="ctr">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r>
                        <a:rPr lang="en-US" sz="1050" u="none" strike="noStrike" cap="none">
                          <a:solidFill>
                            <a:schemeClr val="dk2"/>
                          </a:solidFill>
                          <a:latin typeface="Source Sans Pro"/>
                          <a:ea typeface="Source Sans Pro"/>
                          <a:cs typeface="Source Sans Pro"/>
                          <a:sym typeface="Source Sans Pro"/>
                        </a:rPr>
                        <a:t>VA Business Owner clarified that IRS review is not needed</a:t>
                      </a:r>
                      <a:endParaRPr sz="1400" u="none" strike="noStrike" cap="none"/>
                    </a:p>
                  </a:txBody>
                  <a:tcPr marL="91450" marR="24375" marT="91450" marB="91450" anchor="ctr">
                    <a:lnL w="19050" cap="flat" cmpd="sng">
                      <a:solidFill>
                        <a:srgbClr val="FFFFFF"/>
                      </a:solidFill>
                      <a:prstDash val="solid"/>
                      <a:round/>
                      <a:headEnd type="none" w="sm" len="sm"/>
                      <a:tailEnd type="none" w="sm" len="sm"/>
                    </a:lnL>
                    <a:lnR w="9525" cap="flat" cmpd="sng">
                      <a:solidFill>
                        <a:srgbClr val="4B5C90">
                          <a:alpha val="0"/>
                        </a:srgbClr>
                      </a:solidFill>
                      <a:prstDash val="solid"/>
                      <a:round/>
                      <a:headEnd type="none" w="sm" len="sm"/>
                      <a:tailEnd type="none" w="sm" len="sm"/>
                    </a:lnR>
                    <a:lnT w="9525" cap="flat" cmpd="sng">
                      <a:solidFill>
                        <a:srgbClr val="4B5C90">
                          <a:alpha val="0"/>
                        </a:srgbClr>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95975">
                <a:tc>
                  <a:txBody>
                    <a:bodyPr/>
                    <a:lstStyle/>
                    <a:p>
                      <a:pPr marL="0" marR="0" lvl="0" indent="0" algn="l" rtl="0">
                        <a:lnSpc>
                          <a:spcPct val="100000"/>
                        </a:lnSpc>
                        <a:spcBef>
                          <a:spcPts val="0"/>
                        </a:spcBef>
                        <a:spcAft>
                          <a:spcPts val="0"/>
                        </a:spcAft>
                        <a:buClr>
                          <a:srgbClr val="000000"/>
                        </a:buClr>
                        <a:buSzPts val="1050"/>
                        <a:buFont typeface="Arial"/>
                        <a:buNone/>
                      </a:pPr>
                      <a:r>
                        <a:rPr lang="en-US" sz="1050" u="none" strike="noStrike" cap="none">
                          <a:solidFill>
                            <a:schemeClr val="dk2"/>
                          </a:solidFill>
                          <a:latin typeface="Source Sans Pro"/>
                          <a:ea typeface="Source Sans Pro"/>
                          <a:cs typeface="Source Sans Pro"/>
                          <a:sym typeface="Source Sans Pro"/>
                        </a:rPr>
                        <a:t>Team had previously confirmed with Business Owner that legal review was not needed. Business Owner clarified that legal review would be needed as of March 2nd</a:t>
                      </a:r>
                      <a:endParaRPr sz="1050" u="none" strike="noStrike" cap="none">
                        <a:solidFill>
                          <a:schemeClr val="dk2"/>
                        </a:solidFill>
                        <a:latin typeface="Source Sans Pro"/>
                        <a:ea typeface="Source Sans Pro"/>
                        <a:cs typeface="Source Sans Pro"/>
                        <a:sym typeface="Source Sans Pro"/>
                      </a:endParaRPr>
                    </a:p>
                  </a:txBody>
                  <a:tcPr marL="24375" marR="182875" marT="91450" marB="91450">
                    <a:lnL w="9525" cap="flat" cmpd="sng">
                      <a:solidFill>
                        <a:srgbClr val="4B5C90">
                          <a:alpha val="0"/>
                        </a:srgbClr>
                      </a:solidFill>
                      <a:prstDash val="solid"/>
                      <a:round/>
                      <a:headEnd type="none" w="sm" len="sm"/>
                      <a:tailEnd type="none" w="sm" len="sm"/>
                    </a:lnL>
                    <a:lnR w="9525" cap="flat" cmpd="sng">
                      <a:solidFill>
                        <a:srgbClr val="4B5C9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r>
                        <a:rPr lang="en-US" sz="1050" u="none" strike="noStrike" cap="none">
                          <a:solidFill>
                            <a:schemeClr val="dk2"/>
                          </a:solidFill>
                          <a:latin typeface="Source Sans Pro"/>
                          <a:ea typeface="Source Sans Pro"/>
                          <a:cs typeface="Source Sans Pro"/>
                          <a:sym typeface="Source Sans Pro"/>
                        </a:rPr>
                        <a:t>Business Owner is seeking a POC with the Office of General Counsel to understand what is needed and potential launch impact</a:t>
                      </a:r>
                      <a:endParaRPr sz="1050" u="none" strike="noStrike" cap="none">
                        <a:solidFill>
                          <a:schemeClr val="dk2"/>
                        </a:solidFill>
                        <a:latin typeface="Source Sans Pro"/>
                        <a:ea typeface="Source Sans Pro"/>
                        <a:cs typeface="Source Sans Pro"/>
                        <a:sym typeface="Source Sans Pro"/>
                      </a:endParaRPr>
                    </a:p>
                  </a:txBody>
                  <a:tcPr marL="24375" marR="182875" marT="91450" marB="91450">
                    <a:lnL w="9525" cap="flat" cmpd="sng">
                      <a:solidFill>
                        <a:srgbClr val="4B5C90">
                          <a:alpha val="0"/>
                        </a:srgbClr>
                      </a:solidFill>
                      <a:prstDash val="solid"/>
                      <a:round/>
                      <a:headEnd type="none" w="sm" len="sm"/>
                      <a:tailEnd type="none" w="sm" len="sm"/>
                    </a:lnL>
                    <a:lnR w="9525" cap="flat" cmpd="sng">
                      <a:solidFill>
                        <a:srgbClr val="4B5C9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100"/>
                        <a:buFont typeface="Arial"/>
                        <a:buNone/>
                      </a:pPr>
                      <a:r>
                        <a:rPr lang="en-US" sz="1100" u="none" strike="noStrike" cap="none">
                          <a:solidFill>
                            <a:schemeClr val="dk2"/>
                          </a:solidFill>
                          <a:latin typeface="Source Sans Pro"/>
                          <a:ea typeface="Source Sans Pro"/>
                          <a:cs typeface="Source Sans Pro"/>
                          <a:sym typeface="Source Sans Pro"/>
                        </a:rPr>
                        <a:t>3/2/22</a:t>
                      </a:r>
                      <a:endParaRPr sz="1100" u="none" strike="noStrike" cap="none">
                        <a:solidFill>
                          <a:schemeClr val="dk2"/>
                        </a:solidFill>
                        <a:latin typeface="Source Sans Pro"/>
                        <a:ea typeface="Source Sans Pro"/>
                        <a:cs typeface="Source Sans Pro"/>
                        <a:sym typeface="Source Sans Pro"/>
                      </a:endParaRPr>
                    </a:p>
                  </a:txBody>
                  <a:tcPr marL="24375" marR="24375" marT="91450" marB="91450">
                    <a:lnL w="9525" cap="flat" cmpd="sng">
                      <a:solidFill>
                        <a:srgbClr val="4B5C90">
                          <a:alpha val="0"/>
                        </a:srgbClr>
                      </a:solidFill>
                      <a:prstDash val="solid"/>
                      <a:round/>
                      <a:headEnd type="none" w="sm" len="sm"/>
                      <a:tailEnd type="none" w="sm" len="sm"/>
                    </a:lnL>
                    <a:lnR w="9525" cap="flat" cmpd="sng">
                      <a:solidFill>
                        <a:srgbClr val="4B5C9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100"/>
                        <a:buFont typeface="Arial"/>
                        <a:buNone/>
                      </a:pPr>
                      <a:r>
                        <a:rPr lang="en-US" sz="1100" u="none" strike="noStrike" cap="none">
                          <a:solidFill>
                            <a:schemeClr val="dk2"/>
                          </a:solidFill>
                          <a:latin typeface="Source Sans Pro"/>
                          <a:ea typeface="Source Sans Pro"/>
                          <a:cs typeface="Source Sans Pro"/>
                          <a:sym typeface="Source Sans Pro"/>
                        </a:rPr>
                        <a:t>5/17/22</a:t>
                      </a:r>
                      <a:endParaRPr sz="1100" u="none" strike="noStrike" cap="none">
                        <a:solidFill>
                          <a:schemeClr val="dk2"/>
                        </a:solidFill>
                        <a:latin typeface="Source Sans Pro"/>
                        <a:ea typeface="Source Sans Pro"/>
                        <a:cs typeface="Source Sans Pro"/>
                        <a:sym typeface="Source Sans Pro"/>
                      </a:endParaRPr>
                    </a:p>
                  </a:txBody>
                  <a:tcPr marL="24375" marR="24375" marT="91450" marB="91450">
                    <a:lnL w="9525" cap="flat" cmpd="sng">
                      <a:solidFill>
                        <a:srgbClr val="4B5C90">
                          <a:alpha val="0"/>
                        </a:srgbClr>
                      </a:solidFill>
                      <a:prstDash val="solid"/>
                      <a:round/>
                      <a:headEnd type="none" w="sm" len="sm"/>
                      <a:tailEnd type="none" w="sm" len="sm"/>
                    </a:lnL>
                    <a:lnR w="19050" cap="flat" cmpd="sng">
                      <a:solidFill>
                        <a:srgbClr val="FFFFFF"/>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endParaRPr sz="1050" u="none" strike="noStrike" cap="none">
                        <a:solidFill>
                          <a:schemeClr val="dk2"/>
                        </a:solidFill>
                        <a:latin typeface="Source Sans Pro"/>
                        <a:ea typeface="Source Sans Pro"/>
                        <a:cs typeface="Source Sans Pro"/>
                        <a:sym typeface="Source Sans Pro"/>
                      </a:endParaRPr>
                    </a:p>
                  </a:txBody>
                  <a:tcPr marL="24375" marR="24375" marT="91450" marB="91450">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r>
                        <a:rPr lang="en-US" sz="1100" u="none" strike="noStrike" cap="none">
                          <a:solidFill>
                            <a:schemeClr val="dk2"/>
                          </a:solidFill>
                          <a:latin typeface="Source Sans Pro"/>
                          <a:ea typeface="Source Sans Pro"/>
                          <a:cs typeface="Source Sans Pro"/>
                          <a:sym typeface="Source Sans Pro"/>
                        </a:rPr>
                        <a:t>Launch blocker</a:t>
                      </a:r>
                      <a:endParaRPr sz="1100" u="none" strike="noStrike" cap="none">
                        <a:solidFill>
                          <a:schemeClr val="dk2"/>
                        </a:solidFill>
                        <a:latin typeface="Source Sans Pro"/>
                        <a:ea typeface="Source Sans Pro"/>
                        <a:cs typeface="Source Sans Pro"/>
                        <a:sym typeface="Source Sans Pro"/>
                      </a:endParaRPr>
                    </a:p>
                  </a:txBody>
                  <a:tcPr marL="91450" marR="24375" marT="91450" marB="91450">
                    <a:lnL w="19050" cap="flat" cmpd="sng">
                      <a:solidFill>
                        <a:srgbClr val="FFFFFF"/>
                      </a:solidFill>
                      <a:prstDash val="solid"/>
                      <a:round/>
                      <a:headEnd type="none" w="sm" len="sm"/>
                      <a:tailEnd type="none" w="sm" len="sm"/>
                    </a:lnL>
                    <a:lnR w="9525" cap="flat" cmpd="sng">
                      <a:solidFill>
                        <a:srgbClr val="4B5C9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395975">
                <a:tc>
                  <a:txBody>
                    <a:bodyPr/>
                    <a:lstStyle/>
                    <a:p>
                      <a:pPr marL="0" marR="0" lvl="0" indent="0" algn="l" rtl="0">
                        <a:lnSpc>
                          <a:spcPct val="100000"/>
                        </a:lnSpc>
                        <a:spcBef>
                          <a:spcPts val="0"/>
                        </a:spcBef>
                        <a:spcAft>
                          <a:spcPts val="0"/>
                        </a:spcAft>
                        <a:buClr>
                          <a:srgbClr val="000000"/>
                        </a:buClr>
                        <a:buSzPts val="1050"/>
                        <a:buFont typeface="Arial"/>
                        <a:buNone/>
                      </a:pPr>
                      <a:r>
                        <a:rPr lang="en-US" sz="1050" u="none" strike="noStrike" cap="none">
                          <a:solidFill>
                            <a:schemeClr val="dk2"/>
                          </a:solidFill>
                          <a:latin typeface="Source Sans Pro"/>
                          <a:ea typeface="Source Sans Pro"/>
                          <a:cs typeface="Source Sans Pro"/>
                          <a:sym typeface="Source Sans Pro"/>
                        </a:rPr>
                        <a:t>Data requires storage in a S3 bucket that the enrollment system can have access to in production; process to create the staging and production bucket does not have a clear timeline. Without the S3 bucket in prod with enrollment system access, product cannot be built in prod</a:t>
                      </a:r>
                      <a:endParaRPr sz="1050" u="none" strike="noStrike" cap="none">
                        <a:solidFill>
                          <a:schemeClr val="dk2"/>
                        </a:solidFill>
                        <a:latin typeface="Source Sans Pro"/>
                        <a:ea typeface="Source Sans Pro"/>
                        <a:cs typeface="Source Sans Pro"/>
                        <a:sym typeface="Source Sans Pro"/>
                      </a:endParaRPr>
                    </a:p>
                  </a:txBody>
                  <a:tcPr marL="24375" marR="182875" marT="91450" marB="91450">
                    <a:lnL w="9525" cap="flat" cmpd="sng">
                      <a:solidFill>
                        <a:srgbClr val="4B5C90">
                          <a:alpha val="0"/>
                        </a:srgbClr>
                      </a:solidFill>
                      <a:prstDash val="solid"/>
                      <a:round/>
                      <a:headEnd type="none" w="sm" len="sm"/>
                      <a:tailEnd type="none" w="sm" len="sm"/>
                    </a:lnL>
                    <a:lnR w="9525" cap="flat" cmpd="sng">
                      <a:solidFill>
                        <a:srgbClr val="4B5C9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r>
                        <a:rPr lang="en-US" sz="1050" u="none" strike="noStrike" cap="none">
                          <a:solidFill>
                            <a:schemeClr val="dk2"/>
                          </a:solidFill>
                          <a:latin typeface="Source Sans Pro"/>
                          <a:ea typeface="Source Sans Pro"/>
                          <a:cs typeface="Source Sans Pro"/>
                          <a:sym typeface="Source Sans Pro"/>
                        </a:rPr>
                        <a:t>Daily follow-ups with Jesse House and Mike Chelan (infrastructure team)</a:t>
                      </a:r>
                      <a:endParaRPr sz="1050" u="none" strike="noStrike" cap="none">
                        <a:solidFill>
                          <a:schemeClr val="dk2"/>
                        </a:solidFill>
                        <a:latin typeface="Source Sans Pro"/>
                        <a:ea typeface="Source Sans Pro"/>
                        <a:cs typeface="Source Sans Pro"/>
                        <a:sym typeface="Source Sans Pro"/>
                      </a:endParaRPr>
                    </a:p>
                  </a:txBody>
                  <a:tcPr marL="24375" marR="182875" marT="91450" marB="91450">
                    <a:lnL w="9525" cap="flat" cmpd="sng">
                      <a:solidFill>
                        <a:srgbClr val="4B5C90">
                          <a:alpha val="0"/>
                        </a:srgbClr>
                      </a:solidFill>
                      <a:prstDash val="solid"/>
                      <a:round/>
                      <a:headEnd type="none" w="sm" len="sm"/>
                      <a:tailEnd type="none" w="sm" len="sm"/>
                    </a:lnL>
                    <a:lnR w="9525" cap="flat" cmpd="sng">
                      <a:solidFill>
                        <a:srgbClr val="4B5C9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100"/>
                        <a:buFont typeface="Arial"/>
                        <a:buNone/>
                      </a:pPr>
                      <a:r>
                        <a:rPr lang="en-US" sz="1100" u="none" strike="noStrike" cap="none">
                          <a:solidFill>
                            <a:schemeClr val="dk2"/>
                          </a:solidFill>
                          <a:latin typeface="Source Sans Pro"/>
                          <a:ea typeface="Source Sans Pro"/>
                          <a:cs typeface="Source Sans Pro"/>
                          <a:sym typeface="Source Sans Pro"/>
                        </a:rPr>
                        <a:t>3/1/22</a:t>
                      </a:r>
                      <a:endParaRPr sz="1100" u="none" strike="noStrike" cap="none">
                        <a:solidFill>
                          <a:schemeClr val="dk2"/>
                        </a:solidFill>
                        <a:latin typeface="Source Sans Pro"/>
                        <a:ea typeface="Source Sans Pro"/>
                        <a:cs typeface="Source Sans Pro"/>
                        <a:sym typeface="Source Sans Pro"/>
                      </a:endParaRPr>
                    </a:p>
                  </a:txBody>
                  <a:tcPr marL="24375" marR="24375" marT="91450" marB="91450">
                    <a:lnL w="9525" cap="flat" cmpd="sng">
                      <a:solidFill>
                        <a:srgbClr val="4B5C90">
                          <a:alpha val="0"/>
                        </a:srgbClr>
                      </a:solidFill>
                      <a:prstDash val="solid"/>
                      <a:round/>
                      <a:headEnd type="none" w="sm" len="sm"/>
                      <a:tailEnd type="none" w="sm" len="sm"/>
                    </a:lnL>
                    <a:lnR w="9525" cap="flat" cmpd="sng">
                      <a:solidFill>
                        <a:srgbClr val="4B5C9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100"/>
                        <a:buFont typeface="Arial"/>
                        <a:buNone/>
                      </a:pPr>
                      <a:r>
                        <a:rPr lang="en-US" sz="1100" u="none" strike="noStrike" cap="none">
                          <a:solidFill>
                            <a:schemeClr val="dk2"/>
                          </a:solidFill>
                          <a:latin typeface="Source Sans Pro"/>
                          <a:ea typeface="Source Sans Pro"/>
                          <a:cs typeface="Source Sans Pro"/>
                          <a:sym typeface="Source Sans Pro"/>
                        </a:rPr>
                        <a:t>3/24/22</a:t>
                      </a:r>
                      <a:endParaRPr sz="1100" u="none" strike="noStrike" cap="none">
                        <a:solidFill>
                          <a:schemeClr val="dk2"/>
                        </a:solidFill>
                        <a:latin typeface="Source Sans Pro"/>
                        <a:ea typeface="Source Sans Pro"/>
                        <a:cs typeface="Source Sans Pro"/>
                        <a:sym typeface="Source Sans Pro"/>
                      </a:endParaRPr>
                    </a:p>
                  </a:txBody>
                  <a:tcPr marL="24375" marR="24375" marT="91450" marB="91450">
                    <a:lnL w="9525" cap="flat" cmpd="sng">
                      <a:solidFill>
                        <a:srgbClr val="4B5C90">
                          <a:alpha val="0"/>
                        </a:srgbClr>
                      </a:solidFill>
                      <a:prstDash val="solid"/>
                      <a:round/>
                      <a:headEnd type="none" w="sm" len="sm"/>
                      <a:tailEnd type="none" w="sm" len="sm"/>
                    </a:lnL>
                    <a:lnR w="19050" cap="flat" cmpd="sng">
                      <a:solidFill>
                        <a:srgbClr val="FFFFFF"/>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endParaRPr sz="1050" u="none" strike="noStrike" cap="none">
                        <a:solidFill>
                          <a:schemeClr val="dk2"/>
                        </a:solidFill>
                        <a:latin typeface="Source Sans Pro"/>
                        <a:ea typeface="Source Sans Pro"/>
                        <a:cs typeface="Source Sans Pro"/>
                        <a:sym typeface="Source Sans Pro"/>
                      </a:endParaRPr>
                    </a:p>
                  </a:txBody>
                  <a:tcPr marL="24375" marR="24375" marT="91450" marB="91450">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r>
                        <a:rPr lang="en-US" sz="1100" u="none" strike="noStrike" cap="none">
                          <a:solidFill>
                            <a:schemeClr val="dk2"/>
                          </a:solidFill>
                          <a:latin typeface="Source Sans Pro"/>
                          <a:ea typeface="Source Sans Pro"/>
                          <a:cs typeface="Source Sans Pro"/>
                          <a:sym typeface="Source Sans Pro"/>
                        </a:rPr>
                        <a:t>S3 bucket now in place. Risk resolved.</a:t>
                      </a:r>
                      <a:endParaRPr sz="1100" u="none" strike="noStrike" cap="none">
                        <a:solidFill>
                          <a:schemeClr val="dk2"/>
                        </a:solidFill>
                        <a:latin typeface="Source Sans Pro"/>
                        <a:ea typeface="Source Sans Pro"/>
                        <a:cs typeface="Source Sans Pro"/>
                        <a:sym typeface="Source Sans Pro"/>
                      </a:endParaRPr>
                    </a:p>
                  </a:txBody>
                  <a:tcPr marL="91450" marR="24375" marT="91450" marB="91450">
                    <a:lnL w="19050" cap="flat" cmpd="sng">
                      <a:solidFill>
                        <a:srgbClr val="FFFFFF"/>
                      </a:solidFill>
                      <a:prstDash val="solid"/>
                      <a:round/>
                      <a:headEnd type="none" w="sm" len="sm"/>
                      <a:tailEnd type="none" w="sm" len="sm"/>
                    </a:lnL>
                    <a:lnR w="9525" cap="flat" cmpd="sng">
                      <a:solidFill>
                        <a:srgbClr val="4B5C9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395975">
                <a:tc>
                  <a:txBody>
                    <a:bodyPr/>
                    <a:lstStyle/>
                    <a:p>
                      <a:pPr marL="0" marR="0" lvl="0" indent="0" algn="l" rtl="0">
                        <a:lnSpc>
                          <a:spcPct val="100000"/>
                        </a:lnSpc>
                        <a:spcBef>
                          <a:spcPts val="0"/>
                        </a:spcBef>
                        <a:spcAft>
                          <a:spcPts val="0"/>
                        </a:spcAft>
                        <a:buClr>
                          <a:srgbClr val="000000"/>
                        </a:buClr>
                        <a:buSzPts val="1050"/>
                        <a:buFont typeface="Arial"/>
                        <a:buNone/>
                      </a:pPr>
                      <a:r>
                        <a:rPr lang="en-US" sz="1050" u="none" strike="noStrike" cap="none">
                          <a:solidFill>
                            <a:schemeClr val="dk2"/>
                          </a:solidFill>
                          <a:latin typeface="Source Sans Pro"/>
                          <a:ea typeface="Source Sans Pro"/>
                          <a:cs typeface="Source Sans Pro"/>
                          <a:sym typeface="Source Sans Pro"/>
                        </a:rPr>
                        <a:t>Business owner raised User Acceptance Testing should be done with HEC Call Center</a:t>
                      </a:r>
                      <a:endParaRPr sz="1050" u="none" strike="noStrike" cap="none">
                        <a:solidFill>
                          <a:schemeClr val="dk2"/>
                        </a:solidFill>
                        <a:latin typeface="Source Sans Pro"/>
                        <a:ea typeface="Source Sans Pro"/>
                        <a:cs typeface="Source Sans Pro"/>
                        <a:sym typeface="Source Sans Pro"/>
                      </a:endParaRPr>
                    </a:p>
                  </a:txBody>
                  <a:tcPr marL="24375" marR="182875" marT="91450" marB="91450">
                    <a:lnL w="9525" cap="flat" cmpd="sng">
                      <a:solidFill>
                        <a:srgbClr val="4B5C90">
                          <a:alpha val="0"/>
                        </a:srgbClr>
                      </a:solidFill>
                      <a:prstDash val="solid"/>
                      <a:round/>
                      <a:headEnd type="none" w="sm" len="sm"/>
                      <a:tailEnd type="none" w="sm" len="sm"/>
                    </a:lnL>
                    <a:lnR w="9525" cap="flat" cmpd="sng">
                      <a:solidFill>
                        <a:srgbClr val="4B5C9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r>
                        <a:rPr lang="en-US" sz="1050" u="none" strike="noStrike" cap="none">
                          <a:solidFill>
                            <a:schemeClr val="dk2"/>
                          </a:solidFill>
                          <a:latin typeface="Source Sans Pro"/>
                          <a:ea typeface="Source Sans Pro"/>
                          <a:cs typeface="Source Sans Pro"/>
                          <a:sym typeface="Source Sans Pro"/>
                        </a:rPr>
                        <a:t>Requested Business Owner to schedule UAT with required individuals for mid-March and book as early as possible</a:t>
                      </a:r>
                      <a:endParaRPr sz="1050" u="none" strike="noStrike" cap="none">
                        <a:solidFill>
                          <a:schemeClr val="dk2"/>
                        </a:solidFill>
                        <a:latin typeface="Source Sans Pro"/>
                        <a:ea typeface="Source Sans Pro"/>
                        <a:cs typeface="Source Sans Pro"/>
                        <a:sym typeface="Source Sans Pro"/>
                      </a:endParaRPr>
                    </a:p>
                  </a:txBody>
                  <a:tcPr marL="24375" marR="182875" marT="91450" marB="91450">
                    <a:lnL w="9525" cap="flat" cmpd="sng">
                      <a:solidFill>
                        <a:srgbClr val="4B5C90">
                          <a:alpha val="0"/>
                        </a:srgbClr>
                      </a:solidFill>
                      <a:prstDash val="solid"/>
                      <a:round/>
                      <a:headEnd type="none" w="sm" len="sm"/>
                      <a:tailEnd type="none" w="sm" len="sm"/>
                    </a:lnL>
                    <a:lnR w="9525" cap="flat" cmpd="sng">
                      <a:solidFill>
                        <a:srgbClr val="4B5C9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100"/>
                        <a:buFont typeface="Arial"/>
                        <a:buNone/>
                      </a:pPr>
                      <a:r>
                        <a:rPr lang="en-US" sz="1100" u="none" strike="noStrike" cap="none">
                          <a:solidFill>
                            <a:schemeClr val="dk2"/>
                          </a:solidFill>
                          <a:latin typeface="Source Sans Pro"/>
                          <a:ea typeface="Source Sans Pro"/>
                          <a:cs typeface="Source Sans Pro"/>
                          <a:sym typeface="Source Sans Pro"/>
                        </a:rPr>
                        <a:t>3/2/22</a:t>
                      </a:r>
                      <a:endParaRPr sz="1100" u="none" strike="noStrike" cap="none">
                        <a:solidFill>
                          <a:schemeClr val="dk2"/>
                        </a:solidFill>
                        <a:latin typeface="Source Sans Pro"/>
                        <a:ea typeface="Source Sans Pro"/>
                        <a:cs typeface="Source Sans Pro"/>
                        <a:sym typeface="Source Sans Pro"/>
                      </a:endParaRPr>
                    </a:p>
                  </a:txBody>
                  <a:tcPr marL="24375" marR="24375" marT="91450" marB="91450">
                    <a:lnL w="9525" cap="flat" cmpd="sng">
                      <a:solidFill>
                        <a:srgbClr val="4B5C90">
                          <a:alpha val="0"/>
                        </a:srgbClr>
                      </a:solidFill>
                      <a:prstDash val="solid"/>
                      <a:round/>
                      <a:headEnd type="none" w="sm" len="sm"/>
                      <a:tailEnd type="none" w="sm" len="sm"/>
                    </a:lnL>
                    <a:lnR w="9525" cap="flat" cmpd="sng">
                      <a:solidFill>
                        <a:srgbClr val="4B5C9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100"/>
                        <a:buFont typeface="Arial"/>
                        <a:buNone/>
                      </a:pPr>
                      <a:r>
                        <a:rPr lang="en-US" sz="1100" u="none" strike="noStrike" cap="none">
                          <a:solidFill>
                            <a:schemeClr val="dk2"/>
                          </a:solidFill>
                          <a:latin typeface="Source Sans Pro"/>
                          <a:ea typeface="Source Sans Pro"/>
                          <a:cs typeface="Source Sans Pro"/>
                          <a:sym typeface="Source Sans Pro"/>
                        </a:rPr>
                        <a:t>3/25/22</a:t>
                      </a:r>
                      <a:endParaRPr sz="1100" u="none" strike="noStrike" cap="none">
                        <a:solidFill>
                          <a:schemeClr val="dk2"/>
                        </a:solidFill>
                        <a:latin typeface="Source Sans Pro"/>
                        <a:ea typeface="Source Sans Pro"/>
                        <a:cs typeface="Source Sans Pro"/>
                        <a:sym typeface="Source Sans Pro"/>
                      </a:endParaRPr>
                    </a:p>
                  </a:txBody>
                  <a:tcPr marL="24375" marR="24375" marT="91450" marB="91450">
                    <a:lnL w="9525" cap="flat" cmpd="sng">
                      <a:solidFill>
                        <a:srgbClr val="4B5C90">
                          <a:alpha val="0"/>
                        </a:srgbClr>
                      </a:solidFill>
                      <a:prstDash val="solid"/>
                      <a:round/>
                      <a:headEnd type="none" w="sm" len="sm"/>
                      <a:tailEnd type="none" w="sm" len="sm"/>
                    </a:lnL>
                    <a:lnR w="19050" cap="flat" cmpd="sng">
                      <a:solidFill>
                        <a:srgbClr val="FFFFFF"/>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endParaRPr sz="1050" u="none" strike="noStrike" cap="none">
                        <a:solidFill>
                          <a:schemeClr val="dk2"/>
                        </a:solidFill>
                        <a:latin typeface="Source Sans Pro"/>
                        <a:ea typeface="Source Sans Pro"/>
                        <a:cs typeface="Source Sans Pro"/>
                        <a:sym typeface="Source Sans Pro"/>
                      </a:endParaRPr>
                    </a:p>
                  </a:txBody>
                  <a:tcPr marL="24375" marR="24375" marT="91450" marB="91450">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r>
                        <a:rPr lang="en-US" sz="1100" u="none" strike="noStrike" cap="none">
                          <a:solidFill>
                            <a:schemeClr val="dk2"/>
                          </a:solidFill>
                          <a:latin typeface="Source Sans Pro"/>
                          <a:ea typeface="Source Sans Pro"/>
                          <a:cs typeface="Source Sans Pro"/>
                          <a:sym typeface="Source Sans Pro"/>
                        </a:rPr>
                        <a:t>Business owner confirmed that UAT can be done through Collaboration Cycle and does not have to be done with HEC team</a:t>
                      </a:r>
                      <a:endParaRPr sz="1100" u="none" strike="noStrike" cap="none">
                        <a:solidFill>
                          <a:schemeClr val="dk2"/>
                        </a:solidFill>
                        <a:latin typeface="Source Sans Pro"/>
                        <a:ea typeface="Source Sans Pro"/>
                        <a:cs typeface="Source Sans Pro"/>
                        <a:sym typeface="Source Sans Pro"/>
                      </a:endParaRPr>
                    </a:p>
                  </a:txBody>
                  <a:tcPr marL="91450" marR="24375" marT="91450" marB="91450">
                    <a:lnL w="19050" cap="flat" cmpd="sng">
                      <a:solidFill>
                        <a:srgbClr val="FFFFFF"/>
                      </a:solidFill>
                      <a:prstDash val="solid"/>
                      <a:round/>
                      <a:headEnd type="none" w="sm" len="sm"/>
                      <a:tailEnd type="none" w="sm" len="sm"/>
                    </a:lnL>
                    <a:lnR w="9525" cap="flat" cmpd="sng">
                      <a:solidFill>
                        <a:srgbClr val="4B5C9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r h="395975">
                <a:tc>
                  <a:txBody>
                    <a:bodyPr/>
                    <a:lstStyle/>
                    <a:p>
                      <a:pPr marL="0" marR="0" lvl="0" indent="0" algn="l" rtl="0">
                        <a:lnSpc>
                          <a:spcPct val="100000"/>
                        </a:lnSpc>
                        <a:spcBef>
                          <a:spcPts val="0"/>
                        </a:spcBef>
                        <a:spcAft>
                          <a:spcPts val="0"/>
                        </a:spcAft>
                        <a:buClr>
                          <a:srgbClr val="000000"/>
                        </a:buClr>
                        <a:buSzPts val="1050"/>
                        <a:buFont typeface="Arial"/>
                        <a:buNone/>
                      </a:pPr>
                      <a:r>
                        <a:rPr lang="en-US" sz="1050" u="none" strike="noStrike" cap="none">
                          <a:solidFill>
                            <a:schemeClr val="dk2"/>
                          </a:solidFill>
                          <a:latin typeface="Source Sans Pro"/>
                          <a:ea typeface="Source Sans Pro"/>
                          <a:cs typeface="Source Sans Pro"/>
                          <a:sym typeface="Source Sans Pro"/>
                        </a:rPr>
                        <a:t>Feedback from Content and IA Review has taken over a week to come in; feedback is changing our proposal for the H1 and delaying confirmation of where the 1095-B landing page should live, which in turn delays our ability to complete the front end (top nav and side nav bars)</a:t>
                      </a:r>
                      <a:endParaRPr sz="1050" u="none" strike="noStrike" cap="none">
                        <a:solidFill>
                          <a:schemeClr val="dk2"/>
                        </a:solidFill>
                        <a:latin typeface="Source Sans Pro"/>
                        <a:ea typeface="Source Sans Pro"/>
                        <a:cs typeface="Source Sans Pro"/>
                        <a:sym typeface="Source Sans Pro"/>
                      </a:endParaRPr>
                    </a:p>
                  </a:txBody>
                  <a:tcPr marL="24375" marR="182875" marT="91450" marB="91450">
                    <a:lnL w="9525" cap="flat" cmpd="sng">
                      <a:solidFill>
                        <a:srgbClr val="4B5C90">
                          <a:alpha val="0"/>
                        </a:srgbClr>
                      </a:solidFill>
                      <a:prstDash val="solid"/>
                      <a:round/>
                      <a:headEnd type="none" w="sm" len="sm"/>
                      <a:tailEnd type="none" w="sm" len="sm"/>
                    </a:lnL>
                    <a:lnR w="9525" cap="flat" cmpd="sng">
                      <a:solidFill>
                        <a:srgbClr val="4B5C9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r>
                        <a:rPr lang="en-US" sz="1050" u="none" strike="noStrike" cap="none">
                          <a:solidFill>
                            <a:schemeClr val="dk2"/>
                          </a:solidFill>
                          <a:latin typeface="Source Sans Pro"/>
                          <a:ea typeface="Source Sans Pro"/>
                          <a:cs typeface="Source Sans Pro"/>
                          <a:sym typeface="Source Sans Pro"/>
                        </a:rPr>
                        <a:t>Design team pushing on IA team to confirm final answer of where 1095-B landing page should live and what the H1 header title should be</a:t>
                      </a:r>
                      <a:endParaRPr sz="1050" u="none" strike="noStrike" cap="none">
                        <a:solidFill>
                          <a:schemeClr val="dk2"/>
                        </a:solidFill>
                        <a:latin typeface="Source Sans Pro"/>
                        <a:ea typeface="Source Sans Pro"/>
                        <a:cs typeface="Source Sans Pro"/>
                        <a:sym typeface="Source Sans Pro"/>
                      </a:endParaRPr>
                    </a:p>
                  </a:txBody>
                  <a:tcPr marL="24375" marR="182875" marT="91450" marB="91450">
                    <a:lnL w="9525" cap="flat" cmpd="sng">
                      <a:solidFill>
                        <a:srgbClr val="4B5C90">
                          <a:alpha val="0"/>
                        </a:srgbClr>
                      </a:solidFill>
                      <a:prstDash val="solid"/>
                      <a:round/>
                      <a:headEnd type="none" w="sm" len="sm"/>
                      <a:tailEnd type="none" w="sm" len="sm"/>
                    </a:lnL>
                    <a:lnR w="9525" cap="flat" cmpd="sng">
                      <a:solidFill>
                        <a:srgbClr val="4B5C9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100"/>
                        <a:buFont typeface="Arial"/>
                        <a:buNone/>
                      </a:pPr>
                      <a:r>
                        <a:rPr lang="en-US" sz="1100" u="none" strike="noStrike" cap="none">
                          <a:solidFill>
                            <a:schemeClr val="dk2"/>
                          </a:solidFill>
                          <a:latin typeface="Source Sans Pro"/>
                          <a:ea typeface="Source Sans Pro"/>
                          <a:cs typeface="Source Sans Pro"/>
                          <a:sym typeface="Source Sans Pro"/>
                        </a:rPr>
                        <a:t>03/04/22</a:t>
                      </a:r>
                      <a:endParaRPr sz="1100" u="none" strike="noStrike" cap="none">
                        <a:solidFill>
                          <a:schemeClr val="dk2"/>
                        </a:solidFill>
                        <a:latin typeface="Source Sans Pro"/>
                        <a:ea typeface="Source Sans Pro"/>
                        <a:cs typeface="Source Sans Pro"/>
                        <a:sym typeface="Source Sans Pro"/>
                      </a:endParaRPr>
                    </a:p>
                  </a:txBody>
                  <a:tcPr marL="24375" marR="24375" marT="91450" marB="91450">
                    <a:lnL w="9525" cap="flat" cmpd="sng">
                      <a:solidFill>
                        <a:srgbClr val="4B5C90">
                          <a:alpha val="0"/>
                        </a:srgbClr>
                      </a:solidFill>
                      <a:prstDash val="solid"/>
                      <a:round/>
                      <a:headEnd type="none" w="sm" len="sm"/>
                      <a:tailEnd type="none" w="sm" len="sm"/>
                    </a:lnL>
                    <a:lnR w="9525" cap="flat" cmpd="sng">
                      <a:solidFill>
                        <a:srgbClr val="4B5C9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100"/>
                        <a:buFont typeface="Arial"/>
                        <a:buNone/>
                      </a:pPr>
                      <a:r>
                        <a:rPr lang="en-US" sz="1100" u="none" strike="noStrike" cap="none">
                          <a:solidFill>
                            <a:schemeClr val="dk2"/>
                          </a:solidFill>
                          <a:latin typeface="Source Sans Pro"/>
                          <a:ea typeface="Source Sans Pro"/>
                          <a:cs typeface="Source Sans Pro"/>
                          <a:sym typeface="Source Sans Pro"/>
                        </a:rPr>
                        <a:t>3/8/22</a:t>
                      </a:r>
                      <a:endParaRPr sz="1100" u="none" strike="noStrike" cap="none">
                        <a:solidFill>
                          <a:schemeClr val="dk2"/>
                        </a:solidFill>
                        <a:latin typeface="Source Sans Pro"/>
                        <a:ea typeface="Source Sans Pro"/>
                        <a:cs typeface="Source Sans Pro"/>
                        <a:sym typeface="Source Sans Pro"/>
                      </a:endParaRPr>
                    </a:p>
                  </a:txBody>
                  <a:tcPr marL="24375" marR="24375" marT="91450" marB="91450">
                    <a:lnL w="9525" cap="flat" cmpd="sng">
                      <a:solidFill>
                        <a:srgbClr val="4B5C90">
                          <a:alpha val="0"/>
                        </a:srgbClr>
                      </a:solidFill>
                      <a:prstDash val="solid"/>
                      <a:round/>
                      <a:headEnd type="none" w="sm" len="sm"/>
                      <a:tailEnd type="none" w="sm" len="sm"/>
                    </a:lnL>
                    <a:lnR w="19050" cap="flat" cmpd="sng">
                      <a:solidFill>
                        <a:srgbClr val="FFFFFF"/>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endParaRPr sz="1050" u="none" strike="noStrike" cap="none">
                        <a:solidFill>
                          <a:schemeClr val="dk2"/>
                        </a:solidFill>
                        <a:latin typeface="Source Sans Pro"/>
                        <a:ea typeface="Source Sans Pro"/>
                        <a:cs typeface="Source Sans Pro"/>
                        <a:sym typeface="Source Sans Pro"/>
                      </a:endParaRPr>
                    </a:p>
                  </a:txBody>
                  <a:tcPr marL="24375" marR="24375" marT="91450" marB="91450">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r>
                        <a:rPr lang="en-US" sz="1100" u="none" strike="noStrike" cap="none">
                          <a:solidFill>
                            <a:schemeClr val="dk2"/>
                          </a:solidFill>
                          <a:latin typeface="Source Sans Pro"/>
                          <a:ea typeface="Source Sans Pro"/>
                          <a:cs typeface="Source Sans Pro"/>
                          <a:sym typeface="Source Sans Pro"/>
                        </a:rPr>
                        <a:t>URL confirmed 3/7 EOD; IA review now closed </a:t>
                      </a:r>
                      <a:endParaRPr sz="1100" u="none" strike="noStrike" cap="none">
                        <a:solidFill>
                          <a:schemeClr val="dk2"/>
                        </a:solidFill>
                        <a:latin typeface="Source Sans Pro"/>
                        <a:ea typeface="Source Sans Pro"/>
                        <a:cs typeface="Source Sans Pro"/>
                        <a:sym typeface="Source Sans Pro"/>
                      </a:endParaRPr>
                    </a:p>
                  </a:txBody>
                  <a:tcPr marL="91450" marR="24375" marT="91450" marB="91450">
                    <a:lnL w="19050" cap="flat" cmpd="sng">
                      <a:solidFill>
                        <a:srgbClr val="FFFFFF"/>
                      </a:solidFill>
                      <a:prstDash val="solid"/>
                      <a:round/>
                      <a:headEnd type="none" w="sm" len="sm"/>
                      <a:tailEnd type="none" w="sm" len="sm"/>
                    </a:lnL>
                    <a:lnR w="9525" cap="flat" cmpd="sng">
                      <a:solidFill>
                        <a:srgbClr val="4B5C9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sp>
        <p:nvSpPr>
          <p:cNvPr id="861" name="Google Shape;861;p28"/>
          <p:cNvSpPr/>
          <p:nvPr/>
        </p:nvSpPr>
        <p:spPr>
          <a:xfrm>
            <a:off x="10218734" y="504720"/>
            <a:ext cx="1587600" cy="9426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000" b="0" i="0" u="none" strike="noStrike" cap="none">
              <a:solidFill>
                <a:srgbClr val="000000"/>
              </a:solidFill>
              <a:latin typeface="PT Serif"/>
              <a:ea typeface="PT Serif"/>
              <a:cs typeface="PT Serif"/>
              <a:sym typeface="PT Serif"/>
            </a:endParaRPr>
          </a:p>
        </p:txBody>
      </p:sp>
      <p:sp>
        <p:nvSpPr>
          <p:cNvPr id="862" name="Google Shape;862;p28"/>
          <p:cNvSpPr/>
          <p:nvPr/>
        </p:nvSpPr>
        <p:spPr>
          <a:xfrm>
            <a:off x="9081573" y="2708969"/>
            <a:ext cx="176700" cy="183300"/>
          </a:xfrm>
          <a:prstGeom prst="ellipse">
            <a:avLst/>
          </a:prstGeom>
          <a:solidFill>
            <a:srgbClr val="00B05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863" name="Google Shape;863;p28"/>
          <p:cNvSpPr/>
          <p:nvPr/>
        </p:nvSpPr>
        <p:spPr>
          <a:xfrm>
            <a:off x="9081575" y="5591547"/>
            <a:ext cx="176700" cy="183300"/>
          </a:xfrm>
          <a:prstGeom prst="ellipse">
            <a:avLst/>
          </a:prstGeom>
          <a:solidFill>
            <a:srgbClr val="00B05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864" name="Google Shape;864;p28"/>
          <p:cNvSpPr/>
          <p:nvPr/>
        </p:nvSpPr>
        <p:spPr>
          <a:xfrm>
            <a:off x="9081574" y="2063655"/>
            <a:ext cx="176700" cy="183300"/>
          </a:xfrm>
          <a:prstGeom prst="ellipse">
            <a:avLst/>
          </a:prstGeom>
          <a:solidFill>
            <a:srgbClr val="00B05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865" name="Google Shape;865;p28"/>
          <p:cNvSpPr/>
          <p:nvPr/>
        </p:nvSpPr>
        <p:spPr>
          <a:xfrm>
            <a:off x="9081573" y="3636654"/>
            <a:ext cx="176700" cy="183300"/>
          </a:xfrm>
          <a:prstGeom prst="ellipse">
            <a:avLst/>
          </a:prstGeom>
          <a:solidFill>
            <a:srgbClr val="00B05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866" name="Google Shape;866;p28"/>
          <p:cNvSpPr/>
          <p:nvPr/>
        </p:nvSpPr>
        <p:spPr>
          <a:xfrm>
            <a:off x="9081573" y="4655325"/>
            <a:ext cx="176700" cy="183300"/>
          </a:xfrm>
          <a:prstGeom prst="ellipse">
            <a:avLst/>
          </a:prstGeom>
          <a:solidFill>
            <a:srgbClr val="00B05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nvGrpSpPr>
          <p:cNvPr id="867" name="Google Shape;867;p28"/>
          <p:cNvGrpSpPr/>
          <p:nvPr/>
        </p:nvGrpSpPr>
        <p:grpSpPr>
          <a:xfrm>
            <a:off x="418413" y="1634354"/>
            <a:ext cx="11353200" cy="230725"/>
            <a:chOff x="419100" y="1737020"/>
            <a:chExt cx="11353200" cy="230725"/>
          </a:xfrm>
        </p:grpSpPr>
        <p:cxnSp>
          <p:nvCxnSpPr>
            <p:cNvPr id="868" name="Google Shape;868;p28"/>
            <p:cNvCxnSpPr/>
            <p:nvPr/>
          </p:nvCxnSpPr>
          <p:spPr>
            <a:xfrm>
              <a:off x="419100" y="1946745"/>
              <a:ext cx="11353200" cy="21000"/>
            </a:xfrm>
            <a:prstGeom prst="straightConnector1">
              <a:avLst/>
            </a:prstGeom>
            <a:noFill/>
            <a:ln w="9525" cap="flat" cmpd="sng">
              <a:solidFill>
                <a:srgbClr val="002B4F"/>
              </a:solidFill>
              <a:prstDash val="solid"/>
              <a:round/>
              <a:headEnd type="none" w="sm" len="sm"/>
              <a:tailEnd type="none" w="sm" len="sm"/>
            </a:ln>
          </p:spPr>
        </p:cxnSp>
        <p:cxnSp>
          <p:nvCxnSpPr>
            <p:cNvPr id="869" name="Google Shape;869;p28"/>
            <p:cNvCxnSpPr/>
            <p:nvPr/>
          </p:nvCxnSpPr>
          <p:spPr>
            <a:xfrm>
              <a:off x="7651341" y="1737020"/>
              <a:ext cx="1147200" cy="0"/>
            </a:xfrm>
            <a:prstGeom prst="straightConnector1">
              <a:avLst/>
            </a:prstGeom>
            <a:noFill/>
            <a:ln w="9525" cap="flat" cmpd="sng">
              <a:solidFill>
                <a:schemeClr val="dk1"/>
              </a:solidFill>
              <a:prstDash val="solid"/>
              <a:round/>
              <a:headEnd type="none" w="sm" len="sm"/>
              <a:tailEnd type="none" w="sm" len="sm"/>
            </a:ln>
          </p:spPr>
        </p:cxnSp>
      </p:grpSp>
      <p:sp>
        <p:nvSpPr>
          <p:cNvPr id="870" name="Google Shape;870;p28"/>
          <p:cNvSpPr txBox="1"/>
          <p:nvPr/>
        </p:nvSpPr>
        <p:spPr>
          <a:xfrm>
            <a:off x="419100" y="6408650"/>
            <a:ext cx="2723465" cy="276959"/>
          </a:xfrm>
          <a:prstGeom prst="rect">
            <a:avLst/>
          </a:prstGeom>
          <a:noFill/>
          <a:ln>
            <a:noFill/>
          </a:ln>
        </p:spPr>
        <p:txBody>
          <a:bodyPr spcFirstLastPara="1" wrap="square" lIns="0"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747C74"/>
                </a:solidFill>
                <a:latin typeface="Source Sans Pro"/>
                <a:ea typeface="Source Sans Pro"/>
                <a:cs typeface="Source Sans Pro"/>
                <a:sym typeface="Source Sans Pro"/>
              </a:rPr>
              <a:t>08-23 Sprint 9 Demo</a:t>
            </a:r>
            <a:endParaRPr sz="1800" b="0" i="0" u="none" strike="noStrike" cap="none">
              <a:solidFill>
                <a:srgbClr val="747C74"/>
              </a:solidFill>
              <a:latin typeface="Calibri"/>
              <a:ea typeface="Calibri"/>
              <a:cs typeface="Calibri"/>
              <a:sym typeface="Calibri"/>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874"/>
        <p:cNvGrpSpPr/>
        <p:nvPr/>
      </p:nvGrpSpPr>
      <p:grpSpPr>
        <a:xfrm>
          <a:off x="0" y="0"/>
          <a:ext cx="0" cy="0"/>
          <a:chOff x="0" y="0"/>
          <a:chExt cx="0" cy="0"/>
        </a:xfrm>
      </p:grpSpPr>
      <p:sp>
        <p:nvSpPr>
          <p:cNvPr id="875" name="Google Shape;875;g12f1c5688cb_3_0"/>
          <p:cNvSpPr txBox="1">
            <a:spLocks noGrp="1"/>
          </p:cNvSpPr>
          <p:nvPr>
            <p:ph type="title"/>
          </p:nvPr>
        </p:nvSpPr>
        <p:spPr>
          <a:xfrm>
            <a:off x="329184" y="374904"/>
            <a:ext cx="11353800" cy="7470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3600"/>
              <a:buFont typeface="PT Serif"/>
              <a:buNone/>
            </a:pPr>
            <a:r>
              <a:rPr lang="en-US"/>
              <a:t>Project risks and mitigation strategies (2 of 2)</a:t>
            </a:r>
            <a:endParaRPr/>
          </a:p>
        </p:txBody>
      </p:sp>
      <p:graphicFrame>
        <p:nvGraphicFramePr>
          <p:cNvPr id="876" name="Google Shape;876;g12f1c5688cb_3_0"/>
          <p:cNvGraphicFramePr/>
          <p:nvPr/>
        </p:nvGraphicFramePr>
        <p:xfrm>
          <a:off x="405197" y="1452446"/>
          <a:ext cx="3000000" cy="3000000"/>
        </p:xfrm>
        <a:graphic>
          <a:graphicData uri="http://schemas.openxmlformats.org/drawingml/2006/table">
            <a:tbl>
              <a:tblPr>
                <a:noFill/>
                <a:tableStyleId>{67708BF3-6438-43B8-8AB5-0BD9B60E1F51}</a:tableStyleId>
              </a:tblPr>
              <a:tblGrid>
                <a:gridCol w="3425500">
                  <a:extLst>
                    <a:ext uri="{9D8B030D-6E8A-4147-A177-3AD203B41FA5}">
                      <a16:colId xmlns:a16="http://schemas.microsoft.com/office/drawing/2014/main" val="20000"/>
                    </a:ext>
                  </a:extLst>
                </a:gridCol>
                <a:gridCol w="3805875">
                  <a:extLst>
                    <a:ext uri="{9D8B030D-6E8A-4147-A177-3AD203B41FA5}">
                      <a16:colId xmlns:a16="http://schemas.microsoft.com/office/drawing/2014/main" val="20001"/>
                    </a:ext>
                  </a:extLst>
                </a:gridCol>
                <a:gridCol w="629925">
                  <a:extLst>
                    <a:ext uri="{9D8B030D-6E8A-4147-A177-3AD203B41FA5}">
                      <a16:colId xmlns:a16="http://schemas.microsoft.com/office/drawing/2014/main" val="20002"/>
                    </a:ext>
                  </a:extLst>
                </a:gridCol>
                <a:gridCol w="601725">
                  <a:extLst>
                    <a:ext uri="{9D8B030D-6E8A-4147-A177-3AD203B41FA5}">
                      <a16:colId xmlns:a16="http://schemas.microsoft.com/office/drawing/2014/main" val="20003"/>
                    </a:ext>
                  </a:extLst>
                </a:gridCol>
                <a:gridCol w="560700">
                  <a:extLst>
                    <a:ext uri="{9D8B030D-6E8A-4147-A177-3AD203B41FA5}">
                      <a16:colId xmlns:a16="http://schemas.microsoft.com/office/drawing/2014/main" val="20004"/>
                    </a:ext>
                  </a:extLst>
                </a:gridCol>
                <a:gridCol w="2330050">
                  <a:extLst>
                    <a:ext uri="{9D8B030D-6E8A-4147-A177-3AD203B41FA5}">
                      <a16:colId xmlns:a16="http://schemas.microsoft.com/office/drawing/2014/main" val="20005"/>
                    </a:ext>
                  </a:extLst>
                </a:gridCol>
              </a:tblGrid>
              <a:tr h="202775">
                <a:tc rowSpan="2">
                  <a:txBody>
                    <a:bodyPr/>
                    <a:lstStyle/>
                    <a:p>
                      <a:pPr marL="0" marR="0" lvl="0" indent="0" algn="l" rtl="0">
                        <a:lnSpc>
                          <a:spcPct val="115000"/>
                        </a:lnSpc>
                        <a:spcBef>
                          <a:spcPts val="0"/>
                        </a:spcBef>
                        <a:spcAft>
                          <a:spcPts val="0"/>
                        </a:spcAft>
                        <a:buClr>
                          <a:srgbClr val="000000"/>
                        </a:buClr>
                        <a:buSzPts val="800"/>
                        <a:buFont typeface="Arial"/>
                        <a:buNone/>
                      </a:pPr>
                      <a:r>
                        <a:rPr lang="en-US" sz="1000" b="1" i="0" u="none" strike="noStrike" cap="none">
                          <a:solidFill>
                            <a:schemeClr val="accent1"/>
                          </a:solidFill>
                          <a:latin typeface="Source Sans Pro SemiBold"/>
                          <a:ea typeface="Source Sans Pro SemiBold"/>
                          <a:cs typeface="Source Sans Pro SemiBold"/>
                          <a:sym typeface="Source Sans Pro SemiBold"/>
                        </a:rPr>
                        <a:t>RISK AND IMPACT</a:t>
                      </a:r>
                      <a:endParaRPr sz="1400" u="none" strike="noStrike" cap="none"/>
                    </a:p>
                  </a:txBody>
                  <a:tcPr marL="24375" marR="91450" marT="24375" marB="2437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chemeClr val="dk1"/>
                      </a:solidFill>
                      <a:prstDash val="solid"/>
                      <a:round/>
                      <a:headEnd type="none" w="sm" len="sm"/>
                      <a:tailEnd type="none" w="sm" len="sm"/>
                    </a:lnB>
                  </a:tcPr>
                </a:tc>
                <a:tc rowSpan="2">
                  <a:txBody>
                    <a:bodyPr/>
                    <a:lstStyle/>
                    <a:p>
                      <a:pPr marL="0" marR="0" lvl="0" indent="0" algn="l" rtl="0">
                        <a:lnSpc>
                          <a:spcPct val="115000"/>
                        </a:lnSpc>
                        <a:spcBef>
                          <a:spcPts val="0"/>
                        </a:spcBef>
                        <a:spcAft>
                          <a:spcPts val="0"/>
                        </a:spcAft>
                        <a:buClr>
                          <a:srgbClr val="000000"/>
                        </a:buClr>
                        <a:buSzPts val="800"/>
                        <a:buFont typeface="Arial"/>
                        <a:buNone/>
                      </a:pPr>
                      <a:r>
                        <a:rPr lang="en-US" sz="1000" b="1" i="0" u="none" strike="noStrike" cap="none">
                          <a:solidFill>
                            <a:schemeClr val="accent1"/>
                          </a:solidFill>
                          <a:latin typeface="Source Sans Pro SemiBold"/>
                          <a:ea typeface="Source Sans Pro SemiBold"/>
                          <a:cs typeface="Source Sans Pro SemiBold"/>
                          <a:sym typeface="Source Sans Pro SemiBold"/>
                        </a:rPr>
                        <a:t>MITIGATION STRATEGY</a:t>
                      </a:r>
                      <a:endParaRPr sz="1400" u="none" strike="noStrike" cap="none"/>
                    </a:p>
                  </a:txBody>
                  <a:tcPr marL="24375" marR="24375" marT="24375" marB="2437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chemeClr val="dk1"/>
                      </a:solidFill>
                      <a:prstDash val="solid"/>
                      <a:round/>
                      <a:headEnd type="none" w="sm" len="sm"/>
                      <a:tailEnd type="none" w="sm" len="sm"/>
                    </a:lnB>
                  </a:tcPr>
                </a:tc>
                <a:tc gridSpan="2">
                  <a:txBody>
                    <a:bodyPr/>
                    <a:lstStyle/>
                    <a:p>
                      <a:pPr marL="0" marR="0" lvl="0" indent="0" algn="ctr" rtl="0">
                        <a:lnSpc>
                          <a:spcPct val="100000"/>
                        </a:lnSpc>
                        <a:spcBef>
                          <a:spcPts val="0"/>
                        </a:spcBef>
                        <a:spcAft>
                          <a:spcPts val="0"/>
                        </a:spcAft>
                        <a:buClr>
                          <a:srgbClr val="000000"/>
                        </a:buClr>
                        <a:buSzPts val="800"/>
                        <a:buFont typeface="Arial"/>
                        <a:buNone/>
                      </a:pPr>
                      <a:r>
                        <a:rPr lang="en-US" sz="1000" b="1" i="0" u="none" strike="noStrike" cap="none">
                          <a:solidFill>
                            <a:schemeClr val="accent1"/>
                          </a:solidFill>
                          <a:latin typeface="Source Sans Pro SemiBold"/>
                          <a:ea typeface="Source Sans Pro SemiBold"/>
                          <a:cs typeface="Source Sans Pro SemiBold"/>
                          <a:sym typeface="Source Sans Pro SemiBold"/>
                        </a:rPr>
                        <a:t>DATE</a:t>
                      </a:r>
                      <a:endParaRPr sz="1400" u="none" strike="noStrike" cap="none"/>
                    </a:p>
                  </a:txBody>
                  <a:tcPr marL="24375" marR="24375" marT="24375" marB="2437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4B5C90">
                          <a:alpha val="0"/>
                        </a:srgbClr>
                      </a:solidFill>
                      <a:prstDash val="solid"/>
                      <a:round/>
                      <a:headEnd type="none" w="sm" len="sm"/>
                      <a:tailEnd type="none" w="sm" len="sm"/>
                    </a:lnB>
                  </a:tcPr>
                </a:tc>
                <a:tc hMerge="1">
                  <a:txBody>
                    <a:bodyPr/>
                    <a:lstStyle/>
                    <a:p>
                      <a:endParaRPr lang="en-US"/>
                    </a:p>
                  </a:txBody>
                  <a:tcPr/>
                </a:tc>
                <a:tc rowSpan="2">
                  <a:txBody>
                    <a:bodyPr/>
                    <a:lstStyle/>
                    <a:p>
                      <a:pPr marL="0" marR="0" lvl="0" indent="0" algn="ctr" rtl="0">
                        <a:lnSpc>
                          <a:spcPct val="100000"/>
                        </a:lnSpc>
                        <a:spcBef>
                          <a:spcPts val="0"/>
                        </a:spcBef>
                        <a:spcAft>
                          <a:spcPts val="0"/>
                        </a:spcAft>
                        <a:buClr>
                          <a:srgbClr val="000000"/>
                        </a:buClr>
                        <a:buSzPts val="800"/>
                        <a:buFont typeface="Arial"/>
                        <a:buNone/>
                      </a:pPr>
                      <a:r>
                        <a:rPr lang="en-US" sz="1000" b="1" i="0" u="none" strike="noStrike" cap="none">
                          <a:solidFill>
                            <a:schemeClr val="accent1"/>
                          </a:solidFill>
                          <a:latin typeface="Source Sans Pro SemiBold"/>
                          <a:ea typeface="Source Sans Pro SemiBold"/>
                          <a:cs typeface="Source Sans Pro SemiBold"/>
                          <a:sym typeface="Source Sans Pro SemiBold"/>
                        </a:rPr>
                        <a:t>STATUS</a:t>
                      </a:r>
                      <a:endParaRPr sz="1400" u="none" strike="noStrike" cap="none"/>
                    </a:p>
                  </a:txBody>
                  <a:tcPr marL="24375" marR="24375" marT="24375" marB="2437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chemeClr val="dk1"/>
                      </a:solidFill>
                      <a:prstDash val="solid"/>
                      <a:round/>
                      <a:headEnd type="none" w="sm" len="sm"/>
                      <a:tailEnd type="none" w="sm" len="sm"/>
                    </a:lnB>
                  </a:tcPr>
                </a:tc>
                <a:tc rowSpan="2">
                  <a:txBody>
                    <a:bodyPr/>
                    <a:lstStyle/>
                    <a:p>
                      <a:pPr marL="0" marR="0" lvl="0" indent="0" algn="l" rtl="0">
                        <a:lnSpc>
                          <a:spcPct val="100000"/>
                        </a:lnSpc>
                        <a:spcBef>
                          <a:spcPts val="0"/>
                        </a:spcBef>
                        <a:spcAft>
                          <a:spcPts val="0"/>
                        </a:spcAft>
                        <a:buClr>
                          <a:srgbClr val="000000"/>
                        </a:buClr>
                        <a:buSzPts val="800"/>
                        <a:buFont typeface="Arial"/>
                        <a:buNone/>
                      </a:pPr>
                      <a:r>
                        <a:rPr lang="en-US" sz="1000" b="1" i="0" u="none" strike="noStrike" cap="none">
                          <a:solidFill>
                            <a:schemeClr val="accent1"/>
                          </a:solidFill>
                          <a:latin typeface="Source Sans Pro SemiBold"/>
                          <a:ea typeface="Source Sans Pro SemiBold"/>
                          <a:cs typeface="Source Sans Pro SemiBold"/>
                          <a:sym typeface="Source Sans Pro SemiBold"/>
                        </a:rPr>
                        <a:t>NOTES</a:t>
                      </a:r>
                      <a:endParaRPr sz="1400" u="none" strike="noStrike" cap="none"/>
                    </a:p>
                  </a:txBody>
                  <a:tcPr marL="91450" marR="24375" marT="24375" marB="24375" anchor="ctr">
                    <a:lnL w="9525" cap="flat" cmpd="sng">
                      <a:solidFill>
                        <a:srgbClr val="FFFFFF"/>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198750">
                <a:tc vMerge="1">
                  <a:txBody>
                    <a:bodyPr/>
                    <a:lstStyle/>
                    <a:p>
                      <a:endParaRPr lang="en-US"/>
                    </a:p>
                  </a:txBody>
                  <a:tcPr/>
                </a:tc>
                <a:tc vMerge="1">
                  <a:txBody>
                    <a:bodyPr/>
                    <a:lstStyle/>
                    <a:p>
                      <a:endParaRPr lang="en-US"/>
                    </a:p>
                  </a:txBody>
                  <a:tcPr/>
                </a:tc>
                <a:tc>
                  <a:txBody>
                    <a:bodyPr/>
                    <a:lstStyle/>
                    <a:p>
                      <a:pPr marL="0" marR="0" lvl="0" indent="0" algn="ctr" rtl="0">
                        <a:lnSpc>
                          <a:spcPct val="100000"/>
                        </a:lnSpc>
                        <a:spcBef>
                          <a:spcPts val="0"/>
                        </a:spcBef>
                        <a:spcAft>
                          <a:spcPts val="0"/>
                        </a:spcAft>
                        <a:buClr>
                          <a:srgbClr val="000000"/>
                        </a:buClr>
                        <a:buSzPts val="900"/>
                        <a:buFont typeface="Arial"/>
                        <a:buNone/>
                      </a:pPr>
                      <a:r>
                        <a:rPr lang="en-US" sz="1000" b="1" i="0" u="none" strike="noStrike" cap="none">
                          <a:solidFill>
                            <a:schemeClr val="accent1"/>
                          </a:solidFill>
                          <a:latin typeface="Source Sans Pro SemiBold"/>
                          <a:ea typeface="Source Sans Pro SemiBold"/>
                          <a:cs typeface="Source Sans Pro SemiBold"/>
                          <a:sym typeface="Source Sans Pro SemiBold"/>
                        </a:rPr>
                        <a:t>ENTERED</a:t>
                      </a:r>
                      <a:endParaRPr sz="1400" u="none" strike="noStrike" cap="none"/>
                    </a:p>
                  </a:txBody>
                  <a:tcPr marL="24375" marR="24375" marT="24375" marB="2437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4B5C90">
                          <a:alpha val="0"/>
                        </a:srgb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900"/>
                        <a:buFont typeface="Arial"/>
                        <a:buNone/>
                      </a:pPr>
                      <a:r>
                        <a:rPr lang="en-US" sz="1000" b="1" i="0" u="none" strike="noStrike" cap="none">
                          <a:solidFill>
                            <a:schemeClr val="accent1"/>
                          </a:solidFill>
                          <a:latin typeface="Source Sans Pro SemiBold"/>
                          <a:ea typeface="Source Sans Pro SemiBold"/>
                          <a:cs typeface="Source Sans Pro SemiBold"/>
                          <a:sym typeface="Source Sans Pro SemiBold"/>
                        </a:rPr>
                        <a:t>CLOSED</a:t>
                      </a:r>
                      <a:endParaRPr sz="1400" u="none" strike="noStrike" cap="none"/>
                    </a:p>
                  </a:txBody>
                  <a:tcPr marL="24375" marR="24375" marT="24375" marB="2437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4B5C90">
                          <a:alpha val="0"/>
                        </a:srgbClr>
                      </a:solidFill>
                      <a:prstDash val="solid"/>
                      <a:round/>
                      <a:headEnd type="none" w="sm" len="sm"/>
                      <a:tailEnd type="none" w="sm" len="sm"/>
                    </a:lnT>
                    <a:lnB w="9525" cap="flat" cmpd="sng">
                      <a:solidFill>
                        <a:schemeClr val="dk1"/>
                      </a:solidFill>
                      <a:prstDash val="solid"/>
                      <a:round/>
                      <a:headEnd type="none" w="sm" len="sm"/>
                      <a:tailEnd type="none" w="sm" len="sm"/>
                    </a:lnB>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01"/>
                  </a:ext>
                </a:extLst>
              </a:tr>
              <a:tr h="395975">
                <a:tc>
                  <a:txBody>
                    <a:bodyPr/>
                    <a:lstStyle/>
                    <a:p>
                      <a:pPr marL="0" marR="0" lvl="0" indent="0" algn="l" rtl="0">
                        <a:lnSpc>
                          <a:spcPct val="100000"/>
                        </a:lnSpc>
                        <a:spcBef>
                          <a:spcPts val="0"/>
                        </a:spcBef>
                        <a:spcAft>
                          <a:spcPts val="0"/>
                        </a:spcAft>
                        <a:buClr>
                          <a:srgbClr val="000000"/>
                        </a:buClr>
                        <a:buSzPts val="1050"/>
                        <a:buFont typeface="Arial"/>
                        <a:buNone/>
                      </a:pPr>
                      <a:r>
                        <a:rPr lang="en-US" sz="1050" u="none" strike="noStrike" cap="none">
                          <a:solidFill>
                            <a:schemeClr val="dk2"/>
                          </a:solidFill>
                          <a:latin typeface="Source Sans Pro"/>
                          <a:ea typeface="Source Sans Pro"/>
                          <a:cs typeface="Source Sans Pro"/>
                          <a:sym typeface="Source Sans Pro"/>
                        </a:rPr>
                        <a:t>Designs were approved as part of Midpoint Review. Afterwards, Sitewide Content stated they would need to build our front end in Drupal and change our designs, impacting our in-flight build. </a:t>
                      </a:r>
                      <a:endParaRPr sz="1050" u="none" strike="noStrike" cap="none">
                        <a:solidFill>
                          <a:schemeClr val="dk2"/>
                        </a:solidFill>
                        <a:latin typeface="Source Sans Pro"/>
                        <a:ea typeface="Source Sans Pro"/>
                        <a:cs typeface="Source Sans Pro"/>
                        <a:sym typeface="Source Sans Pro"/>
                      </a:endParaRPr>
                    </a:p>
                  </a:txBody>
                  <a:tcPr marL="24375" marR="182875" marT="91450" marB="91450">
                    <a:lnL w="9525" cap="flat" cmpd="sng">
                      <a:solidFill>
                        <a:srgbClr val="4B5C90">
                          <a:alpha val="0"/>
                        </a:srgbClr>
                      </a:solidFill>
                      <a:prstDash val="solid"/>
                      <a:round/>
                      <a:headEnd type="none" w="sm" len="sm"/>
                      <a:tailEnd type="none" w="sm" len="sm"/>
                    </a:lnL>
                    <a:lnR w="9525" cap="flat" cmpd="sng">
                      <a:solidFill>
                        <a:srgbClr val="4B5C9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r>
                        <a:rPr lang="en-US" sz="1050" u="none" strike="noStrike" cap="none">
                          <a:solidFill>
                            <a:schemeClr val="dk2"/>
                          </a:solidFill>
                          <a:latin typeface="Source Sans Pro"/>
                          <a:ea typeface="Source Sans Pro"/>
                          <a:cs typeface="Source Sans Pro"/>
                          <a:sym typeface="Source Sans Pro"/>
                        </a:rPr>
                        <a:t>Design team met with Sitewide Content to align on redesigned front end. Tech working with Sitewide Content to send over our dynamic widget to be pulled into their static front end. Sitewide Content now owns the front end build.</a:t>
                      </a:r>
                      <a:endParaRPr sz="1050" u="none" strike="noStrike" cap="none">
                        <a:solidFill>
                          <a:schemeClr val="dk2"/>
                        </a:solidFill>
                        <a:latin typeface="Source Sans Pro"/>
                        <a:ea typeface="Source Sans Pro"/>
                        <a:cs typeface="Source Sans Pro"/>
                        <a:sym typeface="Source Sans Pro"/>
                      </a:endParaRPr>
                    </a:p>
                  </a:txBody>
                  <a:tcPr marL="24375" marR="182875" marT="91450" marB="91450">
                    <a:lnL w="9525" cap="flat" cmpd="sng">
                      <a:solidFill>
                        <a:srgbClr val="4B5C90">
                          <a:alpha val="0"/>
                        </a:srgbClr>
                      </a:solidFill>
                      <a:prstDash val="solid"/>
                      <a:round/>
                      <a:headEnd type="none" w="sm" len="sm"/>
                      <a:tailEnd type="none" w="sm" len="sm"/>
                    </a:lnL>
                    <a:lnR w="9525" cap="flat" cmpd="sng">
                      <a:solidFill>
                        <a:srgbClr val="4B5C9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100"/>
                        <a:buFont typeface="Arial"/>
                        <a:buNone/>
                      </a:pPr>
                      <a:r>
                        <a:rPr lang="en-US" sz="1100" u="none" strike="noStrike" cap="none">
                          <a:solidFill>
                            <a:schemeClr val="dk2"/>
                          </a:solidFill>
                          <a:latin typeface="Source Sans Pro"/>
                          <a:ea typeface="Source Sans Pro"/>
                          <a:cs typeface="Source Sans Pro"/>
                          <a:sym typeface="Source Sans Pro"/>
                        </a:rPr>
                        <a:t>3/10/22</a:t>
                      </a:r>
                      <a:endParaRPr sz="1100" u="none" strike="noStrike" cap="none">
                        <a:solidFill>
                          <a:schemeClr val="dk2"/>
                        </a:solidFill>
                        <a:latin typeface="Source Sans Pro"/>
                        <a:ea typeface="Source Sans Pro"/>
                        <a:cs typeface="Source Sans Pro"/>
                        <a:sym typeface="Source Sans Pro"/>
                      </a:endParaRPr>
                    </a:p>
                  </a:txBody>
                  <a:tcPr marL="24375" marR="24375" marT="91450" marB="91450">
                    <a:lnL w="9525" cap="flat" cmpd="sng">
                      <a:solidFill>
                        <a:srgbClr val="4B5C90">
                          <a:alpha val="0"/>
                        </a:srgbClr>
                      </a:solidFill>
                      <a:prstDash val="solid"/>
                      <a:round/>
                      <a:headEnd type="none" w="sm" len="sm"/>
                      <a:tailEnd type="none" w="sm" len="sm"/>
                    </a:lnL>
                    <a:lnR w="9525" cap="flat" cmpd="sng">
                      <a:solidFill>
                        <a:srgbClr val="4B5C9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100"/>
                        <a:buFont typeface="Arial"/>
                        <a:buNone/>
                      </a:pPr>
                      <a:r>
                        <a:rPr lang="en-US" sz="1100" u="none" strike="noStrike" cap="none">
                          <a:solidFill>
                            <a:schemeClr val="dk2"/>
                          </a:solidFill>
                          <a:latin typeface="Source Sans Pro"/>
                          <a:ea typeface="Source Sans Pro"/>
                          <a:cs typeface="Source Sans Pro"/>
                          <a:sym typeface="Source Sans Pro"/>
                        </a:rPr>
                        <a:t>4/12/22</a:t>
                      </a:r>
                      <a:endParaRPr sz="1100" u="none" strike="noStrike" cap="none">
                        <a:solidFill>
                          <a:schemeClr val="dk2"/>
                        </a:solidFill>
                        <a:latin typeface="Source Sans Pro"/>
                        <a:ea typeface="Source Sans Pro"/>
                        <a:cs typeface="Source Sans Pro"/>
                        <a:sym typeface="Source Sans Pro"/>
                      </a:endParaRPr>
                    </a:p>
                  </a:txBody>
                  <a:tcPr marL="24375" marR="24375" marT="91450" marB="91450">
                    <a:lnL w="9525" cap="flat" cmpd="sng">
                      <a:solidFill>
                        <a:srgbClr val="4B5C90">
                          <a:alpha val="0"/>
                        </a:srgbClr>
                      </a:solidFill>
                      <a:prstDash val="solid"/>
                      <a:round/>
                      <a:headEnd type="none" w="sm" len="sm"/>
                      <a:tailEnd type="none" w="sm" len="sm"/>
                    </a:lnL>
                    <a:lnR w="19050" cap="flat" cmpd="sng">
                      <a:solidFill>
                        <a:srgbClr val="FFFFFF"/>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endParaRPr sz="1050" u="none" strike="noStrike" cap="none">
                        <a:solidFill>
                          <a:schemeClr val="dk2"/>
                        </a:solidFill>
                        <a:latin typeface="Source Sans Pro"/>
                        <a:ea typeface="Source Sans Pro"/>
                        <a:cs typeface="Source Sans Pro"/>
                        <a:sym typeface="Source Sans Pro"/>
                      </a:endParaRPr>
                    </a:p>
                  </a:txBody>
                  <a:tcPr marL="24375" marR="24375" marT="91450" marB="91450">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r>
                        <a:rPr lang="en-US" sz="1100" u="none" strike="noStrike" cap="none">
                          <a:solidFill>
                            <a:schemeClr val="dk2"/>
                          </a:solidFill>
                          <a:latin typeface="Source Sans Pro"/>
                          <a:ea typeface="Source Sans Pro"/>
                          <a:cs typeface="Source Sans Pro"/>
                          <a:sym typeface="Source Sans Pro"/>
                        </a:rPr>
                        <a:t>Launch date dependent on Sitewide Content ability to launch front end</a:t>
                      </a:r>
                      <a:endParaRPr sz="1100" u="none" strike="noStrike" cap="none">
                        <a:solidFill>
                          <a:schemeClr val="dk2"/>
                        </a:solidFill>
                        <a:latin typeface="Source Sans Pro"/>
                        <a:ea typeface="Source Sans Pro"/>
                        <a:cs typeface="Source Sans Pro"/>
                        <a:sym typeface="Source Sans Pro"/>
                      </a:endParaRPr>
                    </a:p>
                  </a:txBody>
                  <a:tcPr marL="91450" marR="24375" marT="91450" marB="91450">
                    <a:lnL w="19050" cap="flat" cmpd="sng">
                      <a:solidFill>
                        <a:srgbClr val="FFFFFF"/>
                      </a:solidFill>
                      <a:prstDash val="solid"/>
                      <a:round/>
                      <a:headEnd type="none" w="sm" len="sm"/>
                      <a:tailEnd type="none" w="sm" len="sm"/>
                    </a:lnL>
                    <a:lnR w="9525" cap="flat" cmpd="sng">
                      <a:solidFill>
                        <a:srgbClr val="4B5C9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95975">
                <a:tc>
                  <a:txBody>
                    <a:bodyPr/>
                    <a:lstStyle/>
                    <a:p>
                      <a:pPr marL="0" marR="0" lvl="0" indent="0" algn="l" rtl="0">
                        <a:lnSpc>
                          <a:spcPct val="100000"/>
                        </a:lnSpc>
                        <a:spcBef>
                          <a:spcPts val="0"/>
                        </a:spcBef>
                        <a:spcAft>
                          <a:spcPts val="0"/>
                        </a:spcAft>
                        <a:buClr>
                          <a:srgbClr val="000000"/>
                        </a:buClr>
                        <a:buSzPts val="800"/>
                        <a:buFont typeface="Arial"/>
                        <a:buNone/>
                      </a:pPr>
                      <a:r>
                        <a:rPr lang="en-US" sz="1050" u="none" strike="noStrike" cap="none">
                          <a:solidFill>
                            <a:schemeClr val="dk2"/>
                          </a:solidFill>
                          <a:latin typeface="Source Sans Pro"/>
                          <a:ea typeface="Source Sans Pro"/>
                          <a:cs typeface="Source Sans Pro"/>
                          <a:sym typeface="Source Sans Pro"/>
                        </a:rPr>
                        <a:t>HH Tree Test design held up due to new information from Meg, Danielle and Mikki.</a:t>
                      </a:r>
                      <a:endParaRPr sz="1050" u="none" strike="noStrike" cap="none">
                        <a:solidFill>
                          <a:schemeClr val="dk2"/>
                        </a:solidFill>
                        <a:latin typeface="Source Sans Pro"/>
                        <a:ea typeface="Source Sans Pro"/>
                        <a:cs typeface="Source Sans Pro"/>
                        <a:sym typeface="Source Sans Pro"/>
                      </a:endParaRPr>
                    </a:p>
                  </a:txBody>
                  <a:tcPr marL="24375" marR="182875" marT="91450" marB="91450">
                    <a:lnL w="9525" cap="flat" cmpd="sng">
                      <a:solidFill>
                        <a:srgbClr val="4B5C90">
                          <a:alpha val="0"/>
                        </a:srgbClr>
                      </a:solidFill>
                      <a:prstDash val="solid"/>
                      <a:round/>
                      <a:headEnd type="none" w="sm" len="sm"/>
                      <a:tailEnd type="none" w="sm" len="sm"/>
                    </a:lnL>
                    <a:lnR w="9525" cap="flat" cmpd="sng">
                      <a:solidFill>
                        <a:srgbClr val="4B5C9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1050" u="none" strike="noStrike" cap="none">
                          <a:solidFill>
                            <a:schemeClr val="dk2"/>
                          </a:solidFill>
                          <a:latin typeface="Source Sans Pro"/>
                          <a:ea typeface="Source Sans Pro"/>
                          <a:cs typeface="Source Sans Pro"/>
                          <a:sym typeface="Source Sans Pro"/>
                        </a:rPr>
                        <a:t> VA and MO team could work  in collaborative sessions so that work is not duplicated, and we can arrive at a test design that works by the end of Sprint 3</a:t>
                      </a:r>
                      <a:endParaRPr sz="1400" u="none" strike="noStrike" cap="none"/>
                    </a:p>
                  </a:txBody>
                  <a:tcPr marL="24375" marR="182875" marT="91450" marB="91450" anchor="ctr">
                    <a:lnL w="9525" cap="flat" cmpd="sng">
                      <a:solidFill>
                        <a:srgbClr val="4B5C90">
                          <a:alpha val="0"/>
                        </a:srgbClr>
                      </a:solidFill>
                      <a:prstDash val="solid"/>
                      <a:round/>
                      <a:headEnd type="none" w="sm" len="sm"/>
                      <a:tailEnd type="none" w="sm" len="sm"/>
                    </a:lnL>
                    <a:lnR w="9525" cap="flat" cmpd="sng">
                      <a:solidFill>
                        <a:srgbClr val="4B5C9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1100" u="none" strike="noStrike" cap="none">
                          <a:solidFill>
                            <a:schemeClr val="dk2"/>
                          </a:solidFill>
                          <a:latin typeface="Source Sans Pro"/>
                          <a:ea typeface="Source Sans Pro"/>
                          <a:cs typeface="Source Sans Pro"/>
                          <a:sym typeface="Source Sans Pro"/>
                        </a:rPr>
                        <a:t>5/16/22</a:t>
                      </a:r>
                      <a:endParaRPr sz="1100" u="none" strike="noStrike" cap="none">
                        <a:solidFill>
                          <a:srgbClr val="303A46"/>
                        </a:solidFill>
                        <a:latin typeface="Source Sans Pro"/>
                        <a:ea typeface="Source Sans Pro"/>
                        <a:cs typeface="Source Sans Pro"/>
                        <a:sym typeface="Source Sans Pro"/>
                      </a:endParaRPr>
                    </a:p>
                  </a:txBody>
                  <a:tcPr marL="24375" marR="24375" marT="91450" marB="91450" anchor="ctr">
                    <a:lnL w="9525" cap="flat" cmpd="sng">
                      <a:solidFill>
                        <a:srgbClr val="4B5C90">
                          <a:alpha val="0"/>
                        </a:srgbClr>
                      </a:solidFill>
                      <a:prstDash val="solid"/>
                      <a:round/>
                      <a:headEnd type="none" w="sm" len="sm"/>
                      <a:tailEnd type="none" w="sm" len="sm"/>
                    </a:lnL>
                    <a:lnR w="9525" cap="flat" cmpd="sng">
                      <a:solidFill>
                        <a:srgbClr val="4B5C9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1100" u="none" strike="noStrike" cap="none">
                          <a:solidFill>
                            <a:schemeClr val="dk2"/>
                          </a:solidFill>
                          <a:latin typeface="Source Sans Pro"/>
                          <a:ea typeface="Source Sans Pro"/>
                          <a:cs typeface="Source Sans Pro"/>
                          <a:sym typeface="Source Sans Pro"/>
                        </a:rPr>
                        <a:t>5/26/22</a:t>
                      </a:r>
                      <a:endParaRPr sz="1400" u="none" strike="noStrike" cap="none"/>
                    </a:p>
                  </a:txBody>
                  <a:tcPr marL="24375" marR="24375" marT="91450" marB="91450" anchor="ctr">
                    <a:lnL w="9525" cap="flat" cmpd="sng">
                      <a:solidFill>
                        <a:srgbClr val="4B5C90">
                          <a:alpha val="0"/>
                        </a:srgbClr>
                      </a:solidFill>
                      <a:prstDash val="solid"/>
                      <a:round/>
                      <a:headEnd type="none" w="sm" len="sm"/>
                      <a:tailEnd type="none" w="sm" len="sm"/>
                    </a:lnL>
                    <a:lnR w="19050" cap="flat" cmpd="sng">
                      <a:solidFill>
                        <a:srgbClr val="FFFFFF"/>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endParaRPr sz="1050" u="none" strike="noStrike" cap="none">
                        <a:solidFill>
                          <a:schemeClr val="dk2"/>
                        </a:solidFill>
                        <a:latin typeface="Source Sans Pro"/>
                        <a:ea typeface="Source Sans Pro"/>
                        <a:cs typeface="Source Sans Pro"/>
                        <a:sym typeface="Source Sans Pro"/>
                      </a:endParaRPr>
                    </a:p>
                  </a:txBody>
                  <a:tcPr marL="24375" marR="24375" marT="91450" marB="91450" anchor="ctr">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r>
                        <a:rPr lang="en-US" sz="1050" u="none" strike="noStrike" cap="none">
                          <a:solidFill>
                            <a:schemeClr val="dk2"/>
                          </a:solidFill>
                          <a:latin typeface="Source Sans Pro"/>
                          <a:ea typeface="Source Sans Pro"/>
                          <a:cs typeface="Source Sans Pro"/>
                          <a:sym typeface="Source Sans Pro"/>
                        </a:rPr>
                        <a:t>Awaiting version of ‘manage’ tree that we can incorporate into research trees in order to move forward with research plan</a:t>
                      </a:r>
                      <a:endParaRPr sz="1400" u="none" strike="noStrike" cap="none"/>
                    </a:p>
                  </a:txBody>
                  <a:tcPr marL="91450" marR="24375" marT="91450" marB="91450" anchor="ctr">
                    <a:lnL w="19050" cap="flat" cmpd="sng">
                      <a:solidFill>
                        <a:srgbClr val="FFFFFF"/>
                      </a:solidFill>
                      <a:prstDash val="solid"/>
                      <a:round/>
                      <a:headEnd type="none" w="sm" len="sm"/>
                      <a:tailEnd type="none" w="sm" len="sm"/>
                    </a:lnL>
                    <a:lnR w="9525" cap="flat" cmpd="sng">
                      <a:solidFill>
                        <a:srgbClr val="4B5C9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395975">
                <a:tc>
                  <a:txBody>
                    <a:bodyPr/>
                    <a:lstStyle/>
                    <a:p>
                      <a:pPr marL="0" marR="0" lvl="0" indent="0" algn="l" rtl="0">
                        <a:lnSpc>
                          <a:spcPct val="100000"/>
                        </a:lnSpc>
                        <a:spcBef>
                          <a:spcPts val="0"/>
                        </a:spcBef>
                        <a:spcAft>
                          <a:spcPts val="0"/>
                        </a:spcAft>
                        <a:buClr>
                          <a:srgbClr val="000000"/>
                        </a:buClr>
                        <a:buSzPts val="1050"/>
                        <a:buFont typeface="Arial"/>
                        <a:buNone/>
                      </a:pPr>
                      <a:r>
                        <a:rPr lang="en-US" sz="1050" u="none" strike="noStrike" cap="none">
                          <a:solidFill>
                            <a:schemeClr val="dk2"/>
                          </a:solidFill>
                          <a:latin typeface="Source Sans Pro"/>
                          <a:ea typeface="Source Sans Pro"/>
                          <a:cs typeface="Source Sans Pro"/>
                          <a:sym typeface="Source Sans Pro"/>
                        </a:rPr>
                        <a:t>HEC Legal review required for 1095-B Opt-in</a:t>
                      </a:r>
                      <a:endParaRPr sz="1050" u="none" strike="noStrike" cap="none">
                        <a:solidFill>
                          <a:schemeClr val="dk2"/>
                        </a:solidFill>
                        <a:latin typeface="Source Sans Pro"/>
                        <a:ea typeface="Source Sans Pro"/>
                        <a:cs typeface="Source Sans Pro"/>
                        <a:sym typeface="Source Sans Pro"/>
                      </a:endParaRPr>
                    </a:p>
                  </a:txBody>
                  <a:tcPr marL="24375" marR="182875" marT="91450" marB="91450">
                    <a:lnL w="9525" cap="flat" cmpd="sng">
                      <a:solidFill>
                        <a:srgbClr val="4B5C90">
                          <a:alpha val="0"/>
                        </a:srgbClr>
                      </a:solidFill>
                      <a:prstDash val="solid"/>
                      <a:round/>
                      <a:headEnd type="none" w="sm" len="sm"/>
                      <a:tailEnd type="none" w="sm" len="sm"/>
                    </a:lnL>
                    <a:lnR w="9525" cap="flat" cmpd="sng">
                      <a:solidFill>
                        <a:srgbClr val="4B5C9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r>
                        <a:rPr lang="en-US" sz="1050" u="none" strike="noStrike" cap="none">
                          <a:solidFill>
                            <a:schemeClr val="dk2"/>
                          </a:solidFill>
                          <a:latin typeface="Source Sans Pro"/>
                          <a:ea typeface="Source Sans Pro"/>
                          <a:cs typeface="Source Sans Pro"/>
                          <a:sym typeface="Source Sans Pro"/>
                        </a:rPr>
                        <a:t>Opt-in is being built by VA Profile team</a:t>
                      </a:r>
                      <a:endParaRPr sz="1050" u="none" strike="noStrike" cap="none">
                        <a:solidFill>
                          <a:schemeClr val="dk2"/>
                        </a:solidFill>
                        <a:latin typeface="Source Sans Pro"/>
                        <a:ea typeface="Source Sans Pro"/>
                        <a:cs typeface="Source Sans Pro"/>
                        <a:sym typeface="Source Sans Pro"/>
                      </a:endParaRPr>
                    </a:p>
                  </a:txBody>
                  <a:tcPr marL="24375" marR="182875" marT="91450" marB="91450">
                    <a:lnL w="9525" cap="flat" cmpd="sng">
                      <a:solidFill>
                        <a:srgbClr val="4B5C90">
                          <a:alpha val="0"/>
                        </a:srgbClr>
                      </a:solidFill>
                      <a:prstDash val="solid"/>
                      <a:round/>
                      <a:headEnd type="none" w="sm" len="sm"/>
                      <a:tailEnd type="none" w="sm" len="sm"/>
                    </a:lnL>
                    <a:lnR w="9525" cap="flat" cmpd="sng">
                      <a:solidFill>
                        <a:srgbClr val="4B5C9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100"/>
                        <a:buFont typeface="Arial"/>
                        <a:buNone/>
                      </a:pPr>
                      <a:r>
                        <a:rPr lang="en-US" sz="1100" u="none" strike="noStrike" cap="none">
                          <a:solidFill>
                            <a:schemeClr val="dk2"/>
                          </a:solidFill>
                          <a:latin typeface="Source Sans Pro"/>
                          <a:ea typeface="Source Sans Pro"/>
                          <a:cs typeface="Source Sans Pro"/>
                          <a:sym typeface="Source Sans Pro"/>
                        </a:rPr>
                        <a:t>3/2/22</a:t>
                      </a:r>
                      <a:endParaRPr sz="1100" u="none" strike="noStrike" cap="none">
                        <a:solidFill>
                          <a:schemeClr val="dk2"/>
                        </a:solidFill>
                        <a:latin typeface="Source Sans Pro"/>
                        <a:ea typeface="Source Sans Pro"/>
                        <a:cs typeface="Source Sans Pro"/>
                        <a:sym typeface="Source Sans Pro"/>
                      </a:endParaRPr>
                    </a:p>
                  </a:txBody>
                  <a:tcPr marL="24375" marR="24375" marT="91450" marB="91450">
                    <a:lnL w="9525" cap="flat" cmpd="sng">
                      <a:solidFill>
                        <a:srgbClr val="4B5C90">
                          <a:alpha val="0"/>
                        </a:srgbClr>
                      </a:solidFill>
                      <a:prstDash val="solid"/>
                      <a:round/>
                      <a:headEnd type="none" w="sm" len="sm"/>
                      <a:tailEnd type="none" w="sm" len="sm"/>
                    </a:lnL>
                    <a:lnR w="9525" cap="flat" cmpd="sng">
                      <a:solidFill>
                        <a:srgbClr val="4B5C9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100"/>
                        <a:buFont typeface="Arial"/>
                        <a:buNone/>
                      </a:pPr>
                      <a:r>
                        <a:rPr lang="en-US" sz="1100" u="none" strike="noStrike" cap="none">
                          <a:solidFill>
                            <a:schemeClr val="dk2"/>
                          </a:solidFill>
                          <a:latin typeface="Source Sans Pro"/>
                          <a:ea typeface="Source Sans Pro"/>
                          <a:cs typeface="Source Sans Pro"/>
                          <a:sym typeface="Source Sans Pro"/>
                        </a:rPr>
                        <a:t>6/11/22</a:t>
                      </a:r>
                      <a:endParaRPr sz="1100" u="none" strike="noStrike" cap="none">
                        <a:solidFill>
                          <a:schemeClr val="dk2"/>
                        </a:solidFill>
                        <a:latin typeface="Source Sans Pro"/>
                        <a:ea typeface="Source Sans Pro"/>
                        <a:cs typeface="Source Sans Pro"/>
                        <a:sym typeface="Source Sans Pro"/>
                      </a:endParaRPr>
                    </a:p>
                  </a:txBody>
                  <a:tcPr marL="24375" marR="24375" marT="91450" marB="91450">
                    <a:lnL w="9525" cap="flat" cmpd="sng">
                      <a:solidFill>
                        <a:srgbClr val="4B5C90">
                          <a:alpha val="0"/>
                        </a:srgbClr>
                      </a:solidFill>
                      <a:prstDash val="solid"/>
                      <a:round/>
                      <a:headEnd type="none" w="sm" len="sm"/>
                      <a:tailEnd type="none" w="sm" len="sm"/>
                    </a:lnL>
                    <a:lnR w="19050" cap="flat" cmpd="sng">
                      <a:solidFill>
                        <a:srgbClr val="FFFFFF"/>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endParaRPr sz="1050" u="none" strike="noStrike" cap="none">
                        <a:solidFill>
                          <a:schemeClr val="dk2"/>
                        </a:solidFill>
                        <a:latin typeface="Source Sans Pro"/>
                        <a:ea typeface="Source Sans Pro"/>
                        <a:cs typeface="Source Sans Pro"/>
                        <a:sym typeface="Source Sans Pro"/>
                      </a:endParaRPr>
                    </a:p>
                  </a:txBody>
                  <a:tcPr marL="24375" marR="24375" marT="91450" marB="91450">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r>
                        <a:rPr lang="en-US" sz="1100" u="none" strike="noStrike" cap="none">
                          <a:solidFill>
                            <a:schemeClr val="dk2"/>
                          </a:solidFill>
                          <a:latin typeface="Source Sans Pro"/>
                          <a:ea typeface="Source Sans Pro"/>
                          <a:cs typeface="Source Sans Pro"/>
                          <a:sym typeface="Source Sans Pro"/>
                        </a:rPr>
                        <a:t>Post-MVP enhancement blocker</a:t>
                      </a:r>
                      <a:endParaRPr sz="1100" u="none" strike="noStrike" cap="none">
                        <a:solidFill>
                          <a:schemeClr val="dk2"/>
                        </a:solidFill>
                        <a:latin typeface="Source Sans Pro"/>
                        <a:ea typeface="Source Sans Pro"/>
                        <a:cs typeface="Source Sans Pro"/>
                        <a:sym typeface="Source Sans Pro"/>
                      </a:endParaRPr>
                    </a:p>
                  </a:txBody>
                  <a:tcPr marL="91450" marR="24375" marT="91450" marB="91450">
                    <a:lnL w="19050" cap="flat" cmpd="sng">
                      <a:solidFill>
                        <a:srgbClr val="FFFFFF"/>
                      </a:solidFill>
                      <a:prstDash val="solid"/>
                      <a:round/>
                      <a:headEnd type="none" w="sm" len="sm"/>
                      <a:tailEnd type="none" w="sm" len="sm"/>
                    </a:lnL>
                    <a:lnR w="9525" cap="flat" cmpd="sng">
                      <a:solidFill>
                        <a:srgbClr val="4B5C9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
        <p:nvSpPr>
          <p:cNvPr id="877" name="Google Shape;877;g12f1c5688cb_3_0"/>
          <p:cNvSpPr/>
          <p:nvPr/>
        </p:nvSpPr>
        <p:spPr>
          <a:xfrm>
            <a:off x="10218734" y="504720"/>
            <a:ext cx="1587600" cy="9426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000" b="0" i="0" u="none" strike="noStrike" cap="none">
              <a:solidFill>
                <a:srgbClr val="000000"/>
              </a:solidFill>
              <a:latin typeface="PT Serif"/>
              <a:ea typeface="PT Serif"/>
              <a:cs typeface="PT Serif"/>
              <a:sym typeface="PT Serif"/>
            </a:endParaRPr>
          </a:p>
        </p:txBody>
      </p:sp>
      <p:sp>
        <p:nvSpPr>
          <p:cNvPr id="878" name="Google Shape;878;g12f1c5688cb_3_0"/>
          <p:cNvSpPr/>
          <p:nvPr/>
        </p:nvSpPr>
        <p:spPr>
          <a:xfrm>
            <a:off x="9081573" y="3003194"/>
            <a:ext cx="176700" cy="183300"/>
          </a:xfrm>
          <a:prstGeom prst="ellipse">
            <a:avLst/>
          </a:prstGeom>
          <a:solidFill>
            <a:srgbClr val="00B05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879" name="Google Shape;879;g12f1c5688cb_3_0"/>
          <p:cNvCxnSpPr/>
          <p:nvPr/>
        </p:nvCxnSpPr>
        <p:spPr>
          <a:xfrm>
            <a:off x="7650604" y="1639467"/>
            <a:ext cx="1147200" cy="0"/>
          </a:xfrm>
          <a:prstGeom prst="straightConnector1">
            <a:avLst/>
          </a:prstGeom>
          <a:noFill/>
          <a:ln w="9525" cap="flat" cmpd="sng">
            <a:solidFill>
              <a:schemeClr val="dk1"/>
            </a:solidFill>
            <a:prstDash val="solid"/>
            <a:round/>
            <a:headEnd type="none" w="sm" len="sm"/>
            <a:tailEnd type="none" w="sm" len="sm"/>
          </a:ln>
        </p:spPr>
      </p:cxnSp>
      <p:sp>
        <p:nvSpPr>
          <p:cNvPr id="880" name="Google Shape;880;g12f1c5688cb_3_0"/>
          <p:cNvSpPr/>
          <p:nvPr/>
        </p:nvSpPr>
        <p:spPr>
          <a:xfrm>
            <a:off x="9081574" y="2159578"/>
            <a:ext cx="176700" cy="183300"/>
          </a:xfrm>
          <a:prstGeom prst="ellipse">
            <a:avLst/>
          </a:prstGeom>
          <a:solidFill>
            <a:srgbClr val="00B05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881" name="Google Shape;881;g12f1c5688cb_3_0"/>
          <p:cNvSpPr/>
          <p:nvPr/>
        </p:nvSpPr>
        <p:spPr>
          <a:xfrm>
            <a:off x="9081573" y="3589037"/>
            <a:ext cx="176700" cy="183300"/>
          </a:xfrm>
          <a:prstGeom prst="ellipse">
            <a:avLst/>
          </a:prstGeom>
          <a:solidFill>
            <a:srgbClr val="00B05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882" name="Google Shape;882;g12f1c5688cb_3_0"/>
          <p:cNvSpPr txBox="1"/>
          <p:nvPr/>
        </p:nvSpPr>
        <p:spPr>
          <a:xfrm>
            <a:off x="419100" y="6408650"/>
            <a:ext cx="2723465" cy="276959"/>
          </a:xfrm>
          <a:prstGeom prst="rect">
            <a:avLst/>
          </a:prstGeom>
          <a:noFill/>
          <a:ln>
            <a:noFill/>
          </a:ln>
        </p:spPr>
        <p:txBody>
          <a:bodyPr spcFirstLastPara="1" wrap="square" lIns="0"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747C74"/>
                </a:solidFill>
                <a:latin typeface="Source Sans Pro"/>
                <a:ea typeface="Source Sans Pro"/>
                <a:cs typeface="Source Sans Pro"/>
                <a:sym typeface="Source Sans Pro"/>
              </a:rPr>
              <a:t>08-23 Sprint 9 Demo</a:t>
            </a:r>
            <a:endParaRPr sz="1800" b="0" i="0" u="none" strike="noStrike" cap="none">
              <a:solidFill>
                <a:srgbClr val="747C74"/>
              </a:solidFill>
              <a:latin typeface="Calibri"/>
              <a:ea typeface="Calibri"/>
              <a:cs typeface="Calibri"/>
              <a:sym typeface="Calibri"/>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886"/>
        <p:cNvGrpSpPr/>
        <p:nvPr/>
      </p:nvGrpSpPr>
      <p:grpSpPr>
        <a:xfrm>
          <a:off x="0" y="0"/>
          <a:ext cx="0" cy="0"/>
          <a:chOff x="0" y="0"/>
          <a:chExt cx="0" cy="0"/>
        </a:xfrm>
      </p:grpSpPr>
      <p:sp>
        <p:nvSpPr>
          <p:cNvPr id="887" name="Google Shape;887;p69"/>
          <p:cNvSpPr txBox="1">
            <a:spLocks noGrp="1"/>
          </p:cNvSpPr>
          <p:nvPr>
            <p:ph type="sldNum" idx="12"/>
          </p:nvPr>
        </p:nvSpPr>
        <p:spPr>
          <a:xfrm>
            <a:off x="11483006" y="6356350"/>
            <a:ext cx="406052"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33</a:t>
            </a:fld>
            <a:endParaRPr/>
          </a:p>
        </p:txBody>
      </p:sp>
      <p:sp>
        <p:nvSpPr>
          <p:cNvPr id="888" name="Google Shape;888;p69"/>
          <p:cNvSpPr txBox="1"/>
          <p:nvPr/>
        </p:nvSpPr>
        <p:spPr>
          <a:xfrm>
            <a:off x="102268" y="42111"/>
            <a:ext cx="11839074" cy="6376736"/>
          </a:xfrm>
          <a:prstGeom prst="rect">
            <a:avLst/>
          </a:prstGeom>
          <a:solidFill>
            <a:srgbClr val="FF0000"/>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893"/>
        <p:cNvGrpSpPr/>
        <p:nvPr/>
      </p:nvGrpSpPr>
      <p:grpSpPr>
        <a:xfrm>
          <a:off x="0" y="0"/>
          <a:ext cx="0" cy="0"/>
          <a:chOff x="0" y="0"/>
          <a:chExt cx="0" cy="0"/>
        </a:xfrm>
      </p:grpSpPr>
      <p:cxnSp>
        <p:nvCxnSpPr>
          <p:cNvPr id="894" name="Google Shape;894;p20"/>
          <p:cNvCxnSpPr/>
          <p:nvPr/>
        </p:nvCxnSpPr>
        <p:spPr>
          <a:xfrm rot="10800000">
            <a:off x="8694795" y="2255175"/>
            <a:ext cx="0" cy="335625"/>
          </a:xfrm>
          <a:prstGeom prst="straightConnector1">
            <a:avLst/>
          </a:prstGeom>
          <a:noFill/>
          <a:ln w="9525" cap="flat" cmpd="sng">
            <a:solidFill>
              <a:schemeClr val="lt1"/>
            </a:solidFill>
            <a:prstDash val="solid"/>
            <a:miter lim="800000"/>
            <a:headEnd type="none" w="sm" len="sm"/>
            <a:tailEnd type="none" w="sm" len="sm"/>
          </a:ln>
        </p:spPr>
      </p:cxnSp>
      <p:cxnSp>
        <p:nvCxnSpPr>
          <p:cNvPr id="895" name="Google Shape;895;p20"/>
          <p:cNvCxnSpPr/>
          <p:nvPr/>
        </p:nvCxnSpPr>
        <p:spPr>
          <a:xfrm rot="10800000">
            <a:off x="2704628" y="2255175"/>
            <a:ext cx="0" cy="335625"/>
          </a:xfrm>
          <a:prstGeom prst="straightConnector1">
            <a:avLst/>
          </a:prstGeom>
          <a:noFill/>
          <a:ln w="9525" cap="flat" cmpd="sng">
            <a:solidFill>
              <a:schemeClr val="lt1"/>
            </a:solidFill>
            <a:prstDash val="solid"/>
            <a:miter lim="800000"/>
            <a:headEnd type="none" w="sm" len="sm"/>
            <a:tailEnd type="none" w="sm" len="sm"/>
          </a:ln>
        </p:spPr>
      </p:cxnSp>
      <p:sp>
        <p:nvSpPr>
          <p:cNvPr id="896" name="Google Shape;896;p20"/>
          <p:cNvSpPr txBox="1"/>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A8A8A"/>
              </a:buClr>
              <a:buSzPts val="1200"/>
              <a:buFont typeface="Arial"/>
              <a:buNone/>
            </a:pPr>
            <a:fld id="{00000000-1234-1234-1234-123412341234}" type="slidenum">
              <a:rPr lang="en-US" sz="1200" b="0" i="0" u="none" strike="noStrike" cap="none">
                <a:solidFill>
                  <a:srgbClr val="8A8A8A"/>
                </a:solidFill>
                <a:latin typeface="Source Sans Pro"/>
                <a:ea typeface="Source Sans Pro"/>
                <a:cs typeface="Source Sans Pro"/>
                <a:sym typeface="Source Sans Pro"/>
              </a:rPr>
              <a:t>34</a:t>
            </a:fld>
            <a:endParaRPr sz="1200" b="0" i="0" u="none" strike="noStrike" cap="none">
              <a:solidFill>
                <a:srgbClr val="8A8A8A"/>
              </a:solidFill>
              <a:latin typeface="Source Sans Pro"/>
              <a:ea typeface="Source Sans Pro"/>
              <a:cs typeface="Source Sans Pro"/>
              <a:sym typeface="Source Sans Pro"/>
            </a:endParaRPr>
          </a:p>
        </p:txBody>
      </p:sp>
      <p:sp>
        <p:nvSpPr>
          <p:cNvPr id="897" name="Google Shape;897;p20"/>
          <p:cNvSpPr txBox="1"/>
          <p:nvPr/>
        </p:nvSpPr>
        <p:spPr>
          <a:xfrm>
            <a:off x="406690" y="711050"/>
            <a:ext cx="10993180" cy="1008717"/>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n-US" sz="2800" b="0" i="0" u="none" strike="noStrike" cap="none">
                <a:solidFill>
                  <a:schemeClr val="dk1"/>
                </a:solidFill>
                <a:latin typeface="PT Serif"/>
                <a:ea typeface="PT Serif"/>
                <a:cs typeface="PT Serif"/>
                <a:sym typeface="PT Serif"/>
              </a:rPr>
              <a:t>Lorem</a:t>
            </a:r>
            <a:endParaRPr sz="2800" b="0" i="0" u="none" strike="noStrike" cap="none">
              <a:solidFill>
                <a:schemeClr val="dk1"/>
              </a:solidFill>
              <a:latin typeface="PT Serif"/>
              <a:ea typeface="PT Serif"/>
              <a:cs typeface="PT Serif"/>
              <a:sym typeface="PT Serif"/>
            </a:endParaRPr>
          </a:p>
        </p:txBody>
      </p:sp>
      <p:sp>
        <p:nvSpPr>
          <p:cNvPr id="898" name="Google Shape;898;p20"/>
          <p:cNvSpPr/>
          <p:nvPr/>
        </p:nvSpPr>
        <p:spPr>
          <a:xfrm>
            <a:off x="410431" y="313703"/>
            <a:ext cx="255129" cy="263129"/>
          </a:xfrm>
          <a:prstGeom prst="ellipse">
            <a:avLst/>
          </a:prstGeom>
          <a:solidFill>
            <a:srgbClr val="014479"/>
          </a:solidFill>
          <a:ln>
            <a:noFill/>
          </a:ln>
        </p:spPr>
        <p:txBody>
          <a:bodyPr spcFirstLastPara="1" wrap="square" lIns="0" tIns="0" rIns="0" bIns="0" anchor="ctr" anchorCtr="1">
            <a:noAutofit/>
          </a:bodyPr>
          <a:lstStyle/>
          <a:p>
            <a:pPr marL="0" marR="0" lvl="0" indent="0" algn="ctr" rtl="0">
              <a:lnSpc>
                <a:spcPct val="100000"/>
              </a:lnSpc>
              <a:spcBef>
                <a:spcPts val="0"/>
              </a:spcBef>
              <a:spcAft>
                <a:spcPts val="0"/>
              </a:spcAft>
              <a:buClr>
                <a:srgbClr val="FFFFFF"/>
              </a:buClr>
              <a:buSzPts val="3600"/>
              <a:buFont typeface="PT Serif"/>
              <a:buNone/>
            </a:pPr>
            <a:r>
              <a:rPr lang="en-US" sz="1200" b="0" i="0" u="none" strike="noStrike" cap="none">
                <a:solidFill>
                  <a:srgbClr val="FFFFFF"/>
                </a:solidFill>
                <a:latin typeface="PT Serif"/>
                <a:ea typeface="PT Serif"/>
                <a:cs typeface="PT Serif"/>
                <a:sym typeface="PT Serif"/>
              </a:rPr>
              <a:t>A</a:t>
            </a:r>
            <a:endParaRPr sz="1400" b="0" i="0" u="none" strike="noStrike" cap="none">
              <a:solidFill>
                <a:srgbClr val="000000"/>
              </a:solidFill>
              <a:latin typeface="Arial"/>
              <a:ea typeface="Arial"/>
              <a:cs typeface="Arial"/>
              <a:sym typeface="Arial"/>
            </a:endParaRPr>
          </a:p>
        </p:txBody>
      </p:sp>
      <p:sp>
        <p:nvSpPr>
          <p:cNvPr id="899" name="Google Shape;899;p20"/>
          <p:cNvSpPr txBox="1"/>
          <p:nvPr/>
        </p:nvSpPr>
        <p:spPr>
          <a:xfrm>
            <a:off x="8917360" y="6408650"/>
            <a:ext cx="2723465" cy="276999"/>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200"/>
              <a:buFont typeface="Arial"/>
              <a:buNone/>
            </a:pPr>
            <a:r>
              <a:rPr lang="en-US" sz="1200" b="0" i="0" u="none" strike="noStrike" cap="none">
                <a:solidFill>
                  <a:srgbClr val="747C74"/>
                </a:solidFill>
                <a:latin typeface="Source Sans Pro"/>
                <a:ea typeface="Source Sans Pro"/>
                <a:cs typeface="Source Sans Pro"/>
                <a:sym typeface="Source Sans Pro"/>
              </a:rPr>
              <a:t>Lorem</a:t>
            </a:r>
            <a:endParaRPr sz="1400" b="0" i="0" u="none" strike="noStrike" cap="none">
              <a:solidFill>
                <a:srgbClr val="000000"/>
              </a:solidFill>
              <a:latin typeface="Arial"/>
              <a:ea typeface="Arial"/>
              <a:cs typeface="Arial"/>
              <a:sym typeface="Arial"/>
            </a:endParaRPr>
          </a:p>
        </p:txBody>
      </p:sp>
      <p:sp>
        <p:nvSpPr>
          <p:cNvPr id="900" name="Google Shape;900;p20"/>
          <p:cNvSpPr txBox="1"/>
          <p:nvPr/>
        </p:nvSpPr>
        <p:spPr>
          <a:xfrm>
            <a:off x="419100" y="1773936"/>
            <a:ext cx="4414272" cy="103412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dk2"/>
                </a:solidFill>
                <a:latin typeface="PT Serif"/>
                <a:ea typeface="PT Serif"/>
                <a:cs typeface="PT Serif"/>
                <a:sym typeface="PT Serif"/>
              </a:rPr>
              <a:t>User Story</a:t>
            </a:r>
            <a:r>
              <a:rPr lang="en-US" sz="1200" b="0" i="0" u="none" strike="noStrike" cap="none">
                <a:solidFill>
                  <a:schemeClr val="dk1"/>
                </a:solidFill>
                <a:latin typeface="PT Serif"/>
                <a:ea typeface="PT Serif"/>
                <a:cs typeface="PT Serif"/>
                <a:sym typeface="PT Serif"/>
              </a:rPr>
              <a:t>: </a:t>
            </a:r>
            <a:r>
              <a:rPr lang="en-US" sz="1200" b="0" i="0" u="none" strike="noStrike" cap="none">
                <a:solidFill>
                  <a:srgbClr val="8F8F8F"/>
                </a:solidFill>
                <a:latin typeface="PT Serif"/>
                <a:ea typeface="PT Serif"/>
                <a:cs typeface="PT Serif"/>
                <a:sym typeface="PT Serif"/>
              </a:rPr>
              <a:t>Lorem</a:t>
            </a:r>
            <a:endParaRPr sz="1200" b="0" i="0" u="none" strike="noStrike" cap="none">
              <a:solidFill>
                <a:srgbClr val="8F8F8F"/>
              </a:solidFill>
              <a:latin typeface="Arial"/>
              <a:ea typeface="Arial"/>
              <a:cs typeface="Arial"/>
              <a:sym typeface="Arial"/>
            </a:endParaRPr>
          </a:p>
          <a:p>
            <a:pPr marL="0" marR="0" lvl="0" indent="0" algn="l" rtl="0">
              <a:lnSpc>
                <a:spcPct val="114999"/>
              </a:lnSpc>
              <a:spcBef>
                <a:spcPts val="0"/>
              </a:spcBef>
              <a:spcAft>
                <a:spcPts val="0"/>
              </a:spcAft>
              <a:buClr>
                <a:srgbClr val="000000"/>
              </a:buClr>
              <a:buSzPts val="1200"/>
              <a:buFont typeface="Arial"/>
              <a:buNone/>
            </a:pPr>
            <a:r>
              <a:rPr lang="en-US" sz="1200" b="0" i="0" u="none" strike="noStrike" cap="none">
                <a:solidFill>
                  <a:schemeClr val="dk2"/>
                </a:solidFill>
                <a:latin typeface="PT Serif"/>
                <a:ea typeface="PT Serif"/>
                <a:cs typeface="PT Serif"/>
                <a:sym typeface="PT Serif"/>
              </a:rPr>
              <a:t>User Story</a:t>
            </a:r>
            <a:r>
              <a:rPr lang="en-US" sz="1200" b="0" i="0" u="none" strike="noStrike" cap="none">
                <a:solidFill>
                  <a:schemeClr val="dk1"/>
                </a:solidFill>
                <a:latin typeface="PT Serif"/>
                <a:ea typeface="PT Serif"/>
                <a:cs typeface="PT Serif"/>
                <a:sym typeface="PT Serif"/>
              </a:rPr>
              <a:t>: </a:t>
            </a:r>
            <a:r>
              <a:rPr lang="en-US" sz="1200" b="0" i="0" u="none" strike="noStrike" cap="none">
                <a:solidFill>
                  <a:srgbClr val="8F8F8F"/>
                </a:solidFill>
                <a:latin typeface="PT Serif"/>
                <a:ea typeface="PT Serif"/>
                <a:cs typeface="PT Serif"/>
                <a:sym typeface="PT Serif"/>
              </a:rPr>
              <a:t>Lorem</a:t>
            </a:r>
            <a:endParaRPr sz="1200" b="0" i="0" u="none" strike="noStrike" cap="none">
              <a:solidFill>
                <a:srgbClr val="8F8F8F"/>
              </a:solidFill>
              <a:latin typeface="PT Serif"/>
              <a:ea typeface="PT Serif"/>
              <a:cs typeface="PT Serif"/>
              <a:sym typeface="PT Serif"/>
            </a:endParaRPr>
          </a:p>
          <a:p>
            <a:pPr marL="0" marR="0" lvl="0" indent="0" algn="l" rtl="0">
              <a:lnSpc>
                <a:spcPct val="114999"/>
              </a:lnSpc>
              <a:spcBef>
                <a:spcPts val="0"/>
              </a:spcBef>
              <a:spcAft>
                <a:spcPts val="0"/>
              </a:spcAft>
              <a:buClr>
                <a:srgbClr val="000000"/>
              </a:buClr>
              <a:buSzPts val="1200"/>
              <a:buFont typeface="Arial"/>
              <a:buNone/>
            </a:pPr>
            <a:r>
              <a:rPr lang="en-US" sz="1200" b="0" i="0" u="none" strike="noStrike" cap="none">
                <a:solidFill>
                  <a:schemeClr val="dk2"/>
                </a:solidFill>
                <a:latin typeface="PT Serif"/>
                <a:ea typeface="PT Serif"/>
                <a:cs typeface="PT Serif"/>
                <a:sym typeface="PT Serif"/>
              </a:rPr>
              <a:t>User Story</a:t>
            </a:r>
            <a:r>
              <a:rPr lang="en-US" sz="1200" b="0" i="0" u="none" strike="noStrike" cap="none">
                <a:solidFill>
                  <a:schemeClr val="dk1"/>
                </a:solidFill>
                <a:latin typeface="PT Serif"/>
                <a:ea typeface="PT Serif"/>
                <a:cs typeface="PT Serif"/>
                <a:sym typeface="PT Serif"/>
              </a:rPr>
              <a:t>: </a:t>
            </a:r>
            <a:r>
              <a:rPr lang="en-US" sz="1200" b="0" i="0" u="none" strike="noStrike" cap="none">
                <a:solidFill>
                  <a:srgbClr val="8F8F8F"/>
                </a:solidFill>
                <a:latin typeface="PT Serif"/>
                <a:ea typeface="PT Serif"/>
                <a:cs typeface="PT Serif"/>
                <a:sym typeface="PT Serif"/>
              </a:rPr>
              <a:t>Lorem</a:t>
            </a:r>
            <a:endParaRPr sz="1200" b="0" i="0" u="none" strike="noStrike" cap="none">
              <a:solidFill>
                <a:srgbClr val="8F8F8F"/>
              </a:solidFill>
              <a:latin typeface="PT Serif"/>
              <a:ea typeface="PT Serif"/>
              <a:cs typeface="PT Serif"/>
              <a:sym typeface="PT Serif"/>
            </a:endParaRPr>
          </a:p>
          <a:p>
            <a:pPr marL="0" marR="0" lvl="0" indent="0" algn="l" rtl="0">
              <a:lnSpc>
                <a:spcPct val="114999"/>
              </a:lnSpc>
              <a:spcBef>
                <a:spcPts val="0"/>
              </a:spcBef>
              <a:spcAft>
                <a:spcPts val="0"/>
              </a:spcAft>
              <a:buClr>
                <a:srgbClr val="000000"/>
              </a:buClr>
              <a:buSzPts val="1200"/>
              <a:buFont typeface="Arial"/>
              <a:buNone/>
            </a:pPr>
            <a:r>
              <a:rPr lang="en-US" sz="1200" b="0" i="0" u="none" strike="noStrike" cap="none">
                <a:solidFill>
                  <a:schemeClr val="dk2"/>
                </a:solidFill>
                <a:latin typeface="PT Serif"/>
                <a:ea typeface="PT Serif"/>
                <a:cs typeface="PT Serif"/>
                <a:sym typeface="PT Serif"/>
              </a:rPr>
              <a:t>User Story</a:t>
            </a:r>
            <a:r>
              <a:rPr lang="en-US" sz="1200" b="0" i="0" u="none" strike="noStrike" cap="none">
                <a:solidFill>
                  <a:schemeClr val="dk1"/>
                </a:solidFill>
                <a:latin typeface="PT Serif"/>
                <a:ea typeface="PT Serif"/>
                <a:cs typeface="PT Serif"/>
                <a:sym typeface="PT Serif"/>
              </a:rPr>
              <a:t>: </a:t>
            </a:r>
            <a:r>
              <a:rPr lang="en-US" sz="1200" b="0" i="0" u="none" strike="noStrike" cap="none">
                <a:solidFill>
                  <a:srgbClr val="8F8F8F"/>
                </a:solidFill>
                <a:latin typeface="PT Serif"/>
                <a:ea typeface="PT Serif"/>
                <a:cs typeface="PT Serif"/>
                <a:sym typeface="PT Serif"/>
              </a:rPr>
              <a:t>Lorem</a:t>
            </a:r>
            <a:endParaRPr sz="1400" b="0" i="0" u="none" strike="noStrike" cap="none">
              <a:solidFill>
                <a:srgbClr val="000000"/>
              </a:solidFill>
              <a:latin typeface="Arial"/>
              <a:ea typeface="Arial"/>
              <a:cs typeface="Arial"/>
              <a:sym typeface="Arial"/>
            </a:endParaRPr>
          </a:p>
          <a:p>
            <a:pPr marL="0" marR="0" lvl="0" indent="0" algn="l" rtl="0">
              <a:lnSpc>
                <a:spcPct val="114999"/>
              </a:lnSpc>
              <a:spcBef>
                <a:spcPts val="0"/>
              </a:spcBef>
              <a:spcAft>
                <a:spcPts val="0"/>
              </a:spcAft>
              <a:buClr>
                <a:srgbClr val="000000"/>
              </a:buClr>
              <a:buSzPts val="1200"/>
              <a:buFont typeface="Arial"/>
              <a:buNone/>
            </a:pPr>
            <a:r>
              <a:rPr lang="en-US" sz="1200" b="0" i="0" u="none" strike="noStrike" cap="none">
                <a:solidFill>
                  <a:schemeClr val="dk2"/>
                </a:solidFill>
                <a:latin typeface="PT Serif"/>
                <a:ea typeface="PT Serif"/>
                <a:cs typeface="PT Serif"/>
                <a:sym typeface="PT Serif"/>
              </a:rPr>
              <a:t>User Story</a:t>
            </a:r>
            <a:r>
              <a:rPr lang="en-US" sz="1200" b="0" i="0" u="none" strike="noStrike" cap="none">
                <a:solidFill>
                  <a:schemeClr val="dk1"/>
                </a:solidFill>
                <a:latin typeface="PT Serif"/>
                <a:ea typeface="PT Serif"/>
                <a:cs typeface="PT Serif"/>
                <a:sym typeface="PT Serif"/>
              </a:rPr>
              <a:t>: </a:t>
            </a:r>
            <a:r>
              <a:rPr lang="en-US" sz="1200" b="0" i="0" u="none" strike="noStrike" cap="none">
                <a:solidFill>
                  <a:srgbClr val="8F8F8F"/>
                </a:solidFill>
                <a:latin typeface="PT Serif"/>
                <a:ea typeface="PT Serif"/>
                <a:cs typeface="PT Serif"/>
                <a:sym typeface="PT Serif"/>
              </a:rPr>
              <a:t>Lorem</a:t>
            </a:r>
            <a:endParaRPr sz="1200" b="0" i="0" u="none" strike="noStrike" cap="none">
              <a:solidFill>
                <a:srgbClr val="000000"/>
              </a:solidFill>
              <a:latin typeface="Arial"/>
              <a:ea typeface="Arial"/>
              <a:cs typeface="Arial"/>
              <a:sym typeface="Arial"/>
            </a:endParaRPr>
          </a:p>
        </p:txBody>
      </p:sp>
      <p:sp>
        <p:nvSpPr>
          <p:cNvPr id="901" name="Google Shape;901;p20"/>
          <p:cNvSpPr txBox="1"/>
          <p:nvPr/>
        </p:nvSpPr>
        <p:spPr>
          <a:xfrm>
            <a:off x="8425546" y="6109251"/>
            <a:ext cx="3445011" cy="276959"/>
          </a:xfrm>
          <a:prstGeom prst="rect">
            <a:avLst/>
          </a:prstGeom>
          <a:noFill/>
          <a:ln>
            <a:noFill/>
          </a:ln>
        </p:spPr>
        <p:txBody>
          <a:bodyPr spcFirstLastPara="1" wrap="square" lIns="91425" tIns="45700" rIns="91425" bIns="45700" anchor="t" anchorCtr="0">
            <a:spAutoFit/>
          </a:bodyPr>
          <a:lstStyle/>
          <a:p>
            <a:pPr marL="0" marR="0" lvl="1" indent="0" algn="r"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Source Sans Pro"/>
                <a:ea typeface="Source Sans Pro"/>
                <a:cs typeface="Source Sans Pro"/>
                <a:sym typeface="Source Sans Pro"/>
              </a:rPr>
              <a:t>Link </a:t>
            </a:r>
            <a:endParaRPr sz="1200" b="0" i="0" u="none" strike="noStrike" cap="none">
              <a:solidFill>
                <a:srgbClr val="000000"/>
              </a:solidFill>
              <a:latin typeface="Source Sans Pro"/>
              <a:ea typeface="Source Sans Pro"/>
              <a:cs typeface="Source Sans Pro"/>
              <a:sym typeface="Source Sans Pro"/>
            </a:endParaRPr>
          </a:p>
        </p:txBody>
      </p:sp>
      <p:sp>
        <p:nvSpPr>
          <p:cNvPr id="902" name="Google Shape;902;p20"/>
          <p:cNvSpPr txBox="1"/>
          <p:nvPr/>
        </p:nvSpPr>
        <p:spPr>
          <a:xfrm>
            <a:off x="419100" y="6408650"/>
            <a:ext cx="2723465" cy="276959"/>
          </a:xfrm>
          <a:prstGeom prst="rect">
            <a:avLst/>
          </a:prstGeom>
          <a:noFill/>
          <a:ln>
            <a:noFill/>
          </a:ln>
        </p:spPr>
        <p:txBody>
          <a:bodyPr spcFirstLastPara="1" wrap="square" lIns="0"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747C74"/>
                </a:solidFill>
                <a:latin typeface="Source Sans Pro"/>
                <a:ea typeface="Source Sans Pro"/>
                <a:cs typeface="Source Sans Pro"/>
                <a:sym typeface="Source Sans Pro"/>
              </a:rPr>
              <a:t>08-09 Sprint 8 Demo</a:t>
            </a:r>
            <a:endParaRPr sz="1800" b="0" i="0" u="none" strike="noStrike" cap="none">
              <a:solidFill>
                <a:srgbClr val="747C74"/>
              </a:solidFill>
              <a:latin typeface="Calibri"/>
              <a:ea typeface="Calibri"/>
              <a:cs typeface="Calibri"/>
              <a:sym typeface="Calibri"/>
            </a:endParaRPr>
          </a:p>
        </p:txBody>
      </p:sp>
      <p:sp>
        <p:nvSpPr>
          <p:cNvPr id="903" name="Google Shape;903;p20"/>
          <p:cNvSpPr txBox="1"/>
          <p:nvPr/>
        </p:nvSpPr>
        <p:spPr>
          <a:xfrm>
            <a:off x="429768" y="2834640"/>
            <a:ext cx="4312968" cy="3251874"/>
          </a:xfrm>
          <a:prstGeom prst="rect">
            <a:avLst/>
          </a:prstGeom>
          <a:noFill/>
          <a:ln>
            <a:noFill/>
          </a:ln>
        </p:spPr>
        <p:txBody>
          <a:bodyPr spcFirstLastPara="1" wrap="square" lIns="91425" tIns="45700" rIns="91425" bIns="45700" anchor="t" anchorCtr="0">
            <a:normAutofit fontScale="92500" lnSpcReduction="10000"/>
          </a:bodyPr>
          <a:lstStyle/>
          <a:p>
            <a:pPr marL="139700" marR="0" lvl="0" indent="0" algn="l" rtl="0">
              <a:lnSpc>
                <a:spcPct val="90000"/>
              </a:lnSpc>
              <a:spcBef>
                <a:spcPts val="1000"/>
              </a:spcBef>
              <a:spcAft>
                <a:spcPts val="0"/>
              </a:spcAft>
              <a:buClr>
                <a:schemeClr val="accent2"/>
              </a:buClr>
              <a:buSzPct val="350000"/>
              <a:buFont typeface="Noto Sans Symbols"/>
              <a:buNone/>
            </a:pPr>
            <a:r>
              <a:rPr lang="en-US" sz="1600" b="0" i="0" u="none" strike="noStrike" cap="none">
                <a:solidFill>
                  <a:schemeClr val="dk2"/>
                </a:solidFill>
                <a:latin typeface="PT Serif"/>
                <a:ea typeface="PT Serif"/>
                <a:cs typeface="PT Serif"/>
                <a:sym typeface="PT Serif"/>
              </a:rPr>
              <a:t>Lorem</a:t>
            </a:r>
            <a:endParaRPr sz="1400" b="0" i="0" u="none" strike="noStrike" cap="none">
              <a:solidFill>
                <a:srgbClr val="000000"/>
              </a:solidFill>
              <a:latin typeface="Arial"/>
              <a:ea typeface="Arial"/>
              <a:cs typeface="Arial"/>
              <a:sym typeface="Arial"/>
            </a:endParaRPr>
          </a:p>
          <a:p>
            <a:pPr marL="914400" marR="0" lvl="1" indent="-308610" algn="l" rtl="0">
              <a:lnSpc>
                <a:spcPct val="90000"/>
              </a:lnSpc>
              <a:spcBef>
                <a:spcPts val="500"/>
              </a:spcBef>
              <a:spcAft>
                <a:spcPts val="0"/>
              </a:spcAft>
              <a:buClr>
                <a:schemeClr val="accent2"/>
              </a:buClr>
              <a:buSzPct val="100000"/>
              <a:buFont typeface="Noto Sans Symbols"/>
              <a:buChar char="▪"/>
            </a:pPr>
            <a:r>
              <a:rPr lang="en-US" sz="1400" b="0" i="0" u="none" strike="noStrike" cap="none">
                <a:solidFill>
                  <a:schemeClr val="dk2"/>
                </a:solidFill>
                <a:latin typeface="PT Serif"/>
                <a:ea typeface="PT Serif"/>
                <a:cs typeface="PT Serif"/>
                <a:sym typeface="PT Serif"/>
              </a:rPr>
              <a:t>Lorem</a:t>
            </a:r>
            <a:endParaRPr sz="1400" b="0" i="0" u="none" strike="noStrike" cap="none">
              <a:solidFill>
                <a:srgbClr val="000000"/>
              </a:solidFill>
              <a:latin typeface="Arial"/>
              <a:ea typeface="Arial"/>
              <a:cs typeface="Arial"/>
              <a:sym typeface="Arial"/>
            </a:endParaRPr>
          </a:p>
          <a:p>
            <a:pPr marL="914400" marR="0" lvl="1" indent="-308610" algn="l" rtl="0">
              <a:lnSpc>
                <a:spcPct val="90000"/>
              </a:lnSpc>
              <a:spcBef>
                <a:spcPts val="500"/>
              </a:spcBef>
              <a:spcAft>
                <a:spcPts val="0"/>
              </a:spcAft>
              <a:buClr>
                <a:schemeClr val="accent2"/>
              </a:buClr>
              <a:buSzPct val="100000"/>
              <a:buFont typeface="Noto Sans Symbols"/>
              <a:buChar char="▪"/>
            </a:pPr>
            <a:r>
              <a:rPr lang="en-US" sz="1400" b="0" i="0" u="none" strike="noStrike" cap="none">
                <a:solidFill>
                  <a:schemeClr val="dk2"/>
                </a:solidFill>
                <a:latin typeface="PT Serif"/>
                <a:ea typeface="PT Serif"/>
                <a:cs typeface="PT Serif"/>
                <a:sym typeface="PT Serif"/>
              </a:rPr>
              <a:t>Lorem</a:t>
            </a:r>
            <a:endParaRPr sz="1400" b="0" i="0" u="none" strike="noStrike" cap="none">
              <a:solidFill>
                <a:srgbClr val="000000"/>
              </a:solidFill>
              <a:latin typeface="Arial"/>
              <a:ea typeface="Arial"/>
              <a:cs typeface="Arial"/>
              <a:sym typeface="Arial"/>
            </a:endParaRPr>
          </a:p>
          <a:p>
            <a:pPr marL="914400" marR="0" lvl="1" indent="-308610" algn="l" rtl="0">
              <a:lnSpc>
                <a:spcPct val="90000"/>
              </a:lnSpc>
              <a:spcBef>
                <a:spcPts val="500"/>
              </a:spcBef>
              <a:spcAft>
                <a:spcPts val="0"/>
              </a:spcAft>
              <a:buClr>
                <a:schemeClr val="accent2"/>
              </a:buClr>
              <a:buSzPct val="100000"/>
              <a:buFont typeface="Noto Sans Symbols"/>
              <a:buChar char="▪"/>
            </a:pPr>
            <a:r>
              <a:rPr lang="en-US" sz="1400" b="0" i="0" u="none" strike="noStrike" cap="none">
                <a:solidFill>
                  <a:schemeClr val="dk2"/>
                </a:solidFill>
                <a:latin typeface="PT Serif"/>
                <a:ea typeface="PT Serif"/>
                <a:cs typeface="PT Serif"/>
                <a:sym typeface="PT Serif"/>
              </a:rPr>
              <a:t>Lorem</a:t>
            </a:r>
            <a:endParaRPr sz="1400" b="0" i="0" u="none" strike="noStrike" cap="none">
              <a:solidFill>
                <a:srgbClr val="000000"/>
              </a:solidFill>
              <a:latin typeface="Arial"/>
              <a:ea typeface="Arial"/>
              <a:cs typeface="Arial"/>
              <a:sym typeface="Arial"/>
            </a:endParaRPr>
          </a:p>
          <a:p>
            <a:pPr marL="139700" marR="0" lvl="0" indent="0" algn="l" rtl="0">
              <a:lnSpc>
                <a:spcPct val="90000"/>
              </a:lnSpc>
              <a:spcBef>
                <a:spcPts val="1000"/>
              </a:spcBef>
              <a:spcAft>
                <a:spcPts val="0"/>
              </a:spcAft>
              <a:buClr>
                <a:schemeClr val="accent2"/>
              </a:buClr>
              <a:buSzPct val="350000"/>
              <a:buFont typeface="Noto Sans Symbols"/>
              <a:buNone/>
            </a:pPr>
            <a:r>
              <a:rPr lang="en-US" sz="1600" b="0" i="0" u="none" strike="noStrike" cap="none">
                <a:solidFill>
                  <a:schemeClr val="dk2"/>
                </a:solidFill>
                <a:latin typeface="PT Serif"/>
                <a:ea typeface="PT Serif"/>
                <a:cs typeface="PT Serif"/>
                <a:sym typeface="PT Serif"/>
              </a:rPr>
              <a:t>Lorem</a:t>
            </a:r>
            <a:endParaRPr sz="1400" b="0" i="0" u="none" strike="noStrike" cap="none">
              <a:solidFill>
                <a:srgbClr val="000000"/>
              </a:solidFill>
              <a:latin typeface="Arial"/>
              <a:ea typeface="Arial"/>
              <a:cs typeface="Arial"/>
              <a:sym typeface="Arial"/>
            </a:endParaRPr>
          </a:p>
          <a:p>
            <a:pPr marL="891539" marR="0" lvl="1" indent="-285748" algn="l" rtl="0">
              <a:lnSpc>
                <a:spcPct val="90000"/>
              </a:lnSpc>
              <a:spcBef>
                <a:spcPts val="500"/>
              </a:spcBef>
              <a:spcAft>
                <a:spcPts val="0"/>
              </a:spcAft>
              <a:buClr>
                <a:schemeClr val="accent2"/>
              </a:buClr>
              <a:buSzPct val="100000"/>
              <a:buFont typeface="Noto Sans Symbols"/>
              <a:buChar char="▪"/>
            </a:pPr>
            <a:r>
              <a:rPr lang="en-US" sz="1400" b="0" i="0" u="none" strike="noStrike" cap="none">
                <a:solidFill>
                  <a:schemeClr val="dk2"/>
                </a:solidFill>
                <a:latin typeface="PT Serif"/>
                <a:ea typeface="PT Serif"/>
                <a:cs typeface="PT Serif"/>
                <a:sym typeface="PT Serif"/>
              </a:rPr>
              <a:t>Lorem</a:t>
            </a:r>
            <a:endParaRPr sz="1400" b="0" i="0" u="none" strike="noStrike" cap="none">
              <a:solidFill>
                <a:srgbClr val="000000"/>
              </a:solidFill>
              <a:latin typeface="Arial"/>
              <a:ea typeface="Arial"/>
              <a:cs typeface="Arial"/>
              <a:sym typeface="Arial"/>
            </a:endParaRPr>
          </a:p>
          <a:p>
            <a:pPr marL="891539" marR="0" lvl="1" indent="-285748" algn="l" rtl="0">
              <a:lnSpc>
                <a:spcPct val="90000"/>
              </a:lnSpc>
              <a:spcBef>
                <a:spcPts val="500"/>
              </a:spcBef>
              <a:spcAft>
                <a:spcPts val="0"/>
              </a:spcAft>
              <a:buClr>
                <a:schemeClr val="accent2"/>
              </a:buClr>
              <a:buSzPct val="100000"/>
              <a:buFont typeface="Noto Sans Symbols"/>
              <a:buChar char="▪"/>
            </a:pPr>
            <a:r>
              <a:rPr lang="en-US" sz="1400" b="0" i="0" u="none" strike="noStrike" cap="none">
                <a:solidFill>
                  <a:schemeClr val="dk2"/>
                </a:solidFill>
                <a:latin typeface="PT Serif"/>
                <a:ea typeface="PT Serif"/>
                <a:cs typeface="PT Serif"/>
                <a:sym typeface="PT Serif"/>
              </a:rPr>
              <a:t>Lorem</a:t>
            </a:r>
            <a:endParaRPr sz="1400" b="0" i="0" u="none" strike="noStrike" cap="none">
              <a:solidFill>
                <a:srgbClr val="000000"/>
              </a:solidFill>
              <a:latin typeface="Arial"/>
              <a:ea typeface="Arial"/>
              <a:cs typeface="Arial"/>
              <a:sym typeface="Arial"/>
            </a:endParaRPr>
          </a:p>
          <a:p>
            <a:pPr marL="891539" marR="0" lvl="1" indent="-285748" algn="l" rtl="0">
              <a:lnSpc>
                <a:spcPct val="90000"/>
              </a:lnSpc>
              <a:spcBef>
                <a:spcPts val="500"/>
              </a:spcBef>
              <a:spcAft>
                <a:spcPts val="0"/>
              </a:spcAft>
              <a:buClr>
                <a:schemeClr val="accent2"/>
              </a:buClr>
              <a:buSzPct val="100000"/>
              <a:buFont typeface="Noto Sans Symbols"/>
              <a:buChar char="▪"/>
            </a:pPr>
            <a:r>
              <a:rPr lang="en-US" sz="1400" b="0" i="0" u="none" strike="noStrike" cap="none">
                <a:solidFill>
                  <a:schemeClr val="dk2"/>
                </a:solidFill>
                <a:latin typeface="PT Serif"/>
                <a:ea typeface="PT Serif"/>
                <a:cs typeface="PT Serif"/>
                <a:sym typeface="PT Serif"/>
              </a:rPr>
              <a:t>Lorem</a:t>
            </a:r>
            <a:endParaRPr sz="1800" b="0" i="0" u="none" strike="noStrike" cap="none">
              <a:solidFill>
                <a:schemeClr val="dk2"/>
              </a:solidFill>
              <a:latin typeface="PT Serif"/>
              <a:ea typeface="PT Serif"/>
              <a:cs typeface="PT Serif"/>
              <a:sym typeface="PT Serif"/>
            </a:endParaRPr>
          </a:p>
          <a:p>
            <a:pPr marL="139700" marR="0" lvl="0" indent="0" algn="l" rtl="0">
              <a:lnSpc>
                <a:spcPct val="90000"/>
              </a:lnSpc>
              <a:spcBef>
                <a:spcPts val="1000"/>
              </a:spcBef>
              <a:spcAft>
                <a:spcPts val="0"/>
              </a:spcAft>
              <a:buClr>
                <a:schemeClr val="accent2"/>
              </a:buClr>
              <a:buSzPct val="350000"/>
              <a:buFont typeface="Noto Sans Symbols"/>
              <a:buNone/>
            </a:pPr>
            <a:r>
              <a:rPr lang="en-US" sz="1600" b="0" i="0" u="none" strike="noStrike" cap="none">
                <a:solidFill>
                  <a:schemeClr val="dk2"/>
                </a:solidFill>
                <a:latin typeface="PT Serif"/>
                <a:ea typeface="PT Serif"/>
                <a:cs typeface="PT Serif"/>
                <a:sym typeface="PT Serif"/>
              </a:rPr>
              <a:t>Lorem</a:t>
            </a:r>
            <a:endParaRPr sz="1400" b="0" i="0" u="none" strike="noStrike" cap="none">
              <a:solidFill>
                <a:srgbClr val="000000"/>
              </a:solidFill>
              <a:latin typeface="Arial"/>
              <a:ea typeface="Arial"/>
              <a:cs typeface="Arial"/>
              <a:sym typeface="Arial"/>
            </a:endParaRPr>
          </a:p>
          <a:p>
            <a:pPr marL="914400" marR="0" lvl="1" indent="-308610" algn="l" rtl="0">
              <a:lnSpc>
                <a:spcPct val="90000"/>
              </a:lnSpc>
              <a:spcBef>
                <a:spcPts val="500"/>
              </a:spcBef>
              <a:spcAft>
                <a:spcPts val="0"/>
              </a:spcAft>
              <a:buClr>
                <a:schemeClr val="accent2"/>
              </a:buClr>
              <a:buSzPct val="100000"/>
              <a:buFont typeface="Noto Sans Symbols"/>
              <a:buChar char="▪"/>
            </a:pPr>
            <a:r>
              <a:rPr lang="en-US" sz="1400" b="0" i="0" u="none" strike="noStrike" cap="none">
                <a:solidFill>
                  <a:schemeClr val="dk2"/>
                </a:solidFill>
                <a:latin typeface="PT Serif"/>
                <a:ea typeface="PT Serif"/>
                <a:cs typeface="PT Serif"/>
                <a:sym typeface="PT Serif"/>
              </a:rPr>
              <a:t>Lorem</a:t>
            </a:r>
            <a:endParaRPr sz="1400" b="0" i="0" u="none" strike="noStrike" cap="none">
              <a:solidFill>
                <a:srgbClr val="000000"/>
              </a:solidFill>
              <a:latin typeface="Arial"/>
              <a:ea typeface="Arial"/>
              <a:cs typeface="Arial"/>
              <a:sym typeface="Arial"/>
            </a:endParaRPr>
          </a:p>
          <a:p>
            <a:pPr marL="914400" marR="0" lvl="1" indent="-308610" algn="l" rtl="0">
              <a:lnSpc>
                <a:spcPct val="90000"/>
              </a:lnSpc>
              <a:spcBef>
                <a:spcPts val="500"/>
              </a:spcBef>
              <a:spcAft>
                <a:spcPts val="0"/>
              </a:spcAft>
              <a:buClr>
                <a:schemeClr val="accent2"/>
              </a:buClr>
              <a:buSzPct val="100000"/>
              <a:buFont typeface="Noto Sans Symbols"/>
              <a:buChar char="▪"/>
            </a:pPr>
            <a:r>
              <a:rPr lang="en-US" sz="1400" b="0" i="0" u="none" strike="noStrike" cap="none">
                <a:solidFill>
                  <a:schemeClr val="dk2"/>
                </a:solidFill>
                <a:latin typeface="PT Serif"/>
                <a:ea typeface="PT Serif"/>
                <a:cs typeface="PT Serif"/>
                <a:sym typeface="PT Serif"/>
              </a:rPr>
              <a:t>Lorem</a:t>
            </a:r>
            <a:endParaRPr sz="1400" b="0" i="0" u="none" strike="noStrike" cap="none">
              <a:solidFill>
                <a:srgbClr val="000000"/>
              </a:solidFill>
              <a:latin typeface="Arial"/>
              <a:ea typeface="Arial"/>
              <a:cs typeface="Arial"/>
              <a:sym typeface="Arial"/>
            </a:endParaRPr>
          </a:p>
          <a:p>
            <a:pPr marL="914400" marR="0" lvl="1" indent="-308610" algn="l" rtl="0">
              <a:lnSpc>
                <a:spcPct val="90000"/>
              </a:lnSpc>
              <a:spcBef>
                <a:spcPts val="500"/>
              </a:spcBef>
              <a:spcAft>
                <a:spcPts val="0"/>
              </a:spcAft>
              <a:buClr>
                <a:schemeClr val="accent2"/>
              </a:buClr>
              <a:buSzPct val="100000"/>
              <a:buFont typeface="Noto Sans Symbols"/>
              <a:buChar char="▪"/>
            </a:pPr>
            <a:r>
              <a:rPr lang="en-US" sz="1400" b="0" i="0" u="none" strike="noStrike" cap="none">
                <a:solidFill>
                  <a:schemeClr val="dk2"/>
                </a:solidFill>
                <a:latin typeface="PT Serif"/>
                <a:ea typeface="PT Serif"/>
                <a:cs typeface="PT Serif"/>
                <a:sym typeface="PT Serif"/>
              </a:rPr>
              <a:t>Lorem</a:t>
            </a:r>
            <a:endParaRPr sz="1800" b="0" i="0" u="none" strike="noStrike" cap="none">
              <a:solidFill>
                <a:schemeClr val="dk2"/>
              </a:solidFill>
              <a:latin typeface="PT Serif"/>
              <a:ea typeface="PT Serif"/>
              <a:cs typeface="PT Serif"/>
              <a:sym typeface="PT Serif"/>
            </a:endParaRPr>
          </a:p>
        </p:txBody>
      </p:sp>
      <p:sp>
        <p:nvSpPr>
          <p:cNvPr id="904" name="Google Shape;904;p20"/>
          <p:cNvSpPr txBox="1"/>
          <p:nvPr/>
        </p:nvSpPr>
        <p:spPr>
          <a:xfrm>
            <a:off x="6309360" y="2834640"/>
            <a:ext cx="4312968" cy="3251874"/>
          </a:xfrm>
          <a:prstGeom prst="rect">
            <a:avLst/>
          </a:prstGeom>
          <a:noFill/>
          <a:ln>
            <a:noFill/>
          </a:ln>
        </p:spPr>
        <p:txBody>
          <a:bodyPr spcFirstLastPara="1" wrap="square" lIns="91425" tIns="45700" rIns="91425" bIns="45700" anchor="t" anchorCtr="0">
            <a:normAutofit fontScale="92500" lnSpcReduction="10000"/>
          </a:bodyPr>
          <a:lstStyle/>
          <a:p>
            <a:pPr marL="139700" marR="0" lvl="0" indent="0" algn="l" rtl="0">
              <a:lnSpc>
                <a:spcPct val="90000"/>
              </a:lnSpc>
              <a:spcBef>
                <a:spcPts val="1000"/>
              </a:spcBef>
              <a:spcAft>
                <a:spcPts val="0"/>
              </a:spcAft>
              <a:buClr>
                <a:schemeClr val="accent2"/>
              </a:buClr>
              <a:buSzPct val="350000"/>
              <a:buFont typeface="Noto Sans Symbols"/>
              <a:buNone/>
            </a:pPr>
            <a:r>
              <a:rPr lang="en-US" sz="1600" b="0" i="0" u="none" strike="noStrike" cap="none">
                <a:solidFill>
                  <a:schemeClr val="dk2"/>
                </a:solidFill>
                <a:latin typeface="PT Serif"/>
                <a:ea typeface="PT Serif"/>
                <a:cs typeface="PT Serif"/>
                <a:sym typeface="PT Serif"/>
              </a:rPr>
              <a:t>Lorem</a:t>
            </a:r>
            <a:endParaRPr sz="1400" b="0" i="0" u="none" strike="noStrike" cap="none">
              <a:solidFill>
                <a:srgbClr val="000000"/>
              </a:solidFill>
              <a:latin typeface="Arial"/>
              <a:ea typeface="Arial"/>
              <a:cs typeface="Arial"/>
              <a:sym typeface="Arial"/>
            </a:endParaRPr>
          </a:p>
          <a:p>
            <a:pPr marL="914400" marR="0" lvl="1" indent="-308610" algn="l" rtl="0">
              <a:lnSpc>
                <a:spcPct val="90000"/>
              </a:lnSpc>
              <a:spcBef>
                <a:spcPts val="500"/>
              </a:spcBef>
              <a:spcAft>
                <a:spcPts val="0"/>
              </a:spcAft>
              <a:buClr>
                <a:schemeClr val="accent2"/>
              </a:buClr>
              <a:buSzPct val="100000"/>
              <a:buFont typeface="Noto Sans Symbols"/>
              <a:buChar char="▪"/>
            </a:pPr>
            <a:r>
              <a:rPr lang="en-US" sz="1400" b="0" i="0" u="none" strike="noStrike" cap="none">
                <a:solidFill>
                  <a:schemeClr val="dk2"/>
                </a:solidFill>
                <a:latin typeface="PT Serif"/>
                <a:ea typeface="PT Serif"/>
                <a:cs typeface="PT Serif"/>
                <a:sym typeface="PT Serif"/>
              </a:rPr>
              <a:t>Lorem</a:t>
            </a:r>
            <a:endParaRPr sz="1400" b="0" i="0" u="none" strike="noStrike" cap="none">
              <a:solidFill>
                <a:srgbClr val="000000"/>
              </a:solidFill>
              <a:latin typeface="Arial"/>
              <a:ea typeface="Arial"/>
              <a:cs typeface="Arial"/>
              <a:sym typeface="Arial"/>
            </a:endParaRPr>
          </a:p>
          <a:p>
            <a:pPr marL="914400" marR="0" lvl="1" indent="-308610" algn="l" rtl="0">
              <a:lnSpc>
                <a:spcPct val="90000"/>
              </a:lnSpc>
              <a:spcBef>
                <a:spcPts val="500"/>
              </a:spcBef>
              <a:spcAft>
                <a:spcPts val="0"/>
              </a:spcAft>
              <a:buClr>
                <a:schemeClr val="accent2"/>
              </a:buClr>
              <a:buSzPct val="100000"/>
              <a:buFont typeface="Noto Sans Symbols"/>
              <a:buChar char="▪"/>
            </a:pPr>
            <a:r>
              <a:rPr lang="en-US" sz="1400" b="0" i="0" u="none" strike="noStrike" cap="none">
                <a:solidFill>
                  <a:schemeClr val="dk2"/>
                </a:solidFill>
                <a:latin typeface="PT Serif"/>
                <a:ea typeface="PT Serif"/>
                <a:cs typeface="PT Serif"/>
                <a:sym typeface="PT Serif"/>
              </a:rPr>
              <a:t>Lorem</a:t>
            </a:r>
            <a:endParaRPr sz="1400" b="0" i="0" u="none" strike="noStrike" cap="none">
              <a:solidFill>
                <a:srgbClr val="000000"/>
              </a:solidFill>
              <a:latin typeface="Arial"/>
              <a:ea typeface="Arial"/>
              <a:cs typeface="Arial"/>
              <a:sym typeface="Arial"/>
            </a:endParaRPr>
          </a:p>
          <a:p>
            <a:pPr marL="914400" marR="0" lvl="1" indent="-308610" algn="l" rtl="0">
              <a:lnSpc>
                <a:spcPct val="90000"/>
              </a:lnSpc>
              <a:spcBef>
                <a:spcPts val="500"/>
              </a:spcBef>
              <a:spcAft>
                <a:spcPts val="0"/>
              </a:spcAft>
              <a:buClr>
                <a:schemeClr val="accent2"/>
              </a:buClr>
              <a:buSzPct val="100000"/>
              <a:buFont typeface="Noto Sans Symbols"/>
              <a:buChar char="▪"/>
            </a:pPr>
            <a:r>
              <a:rPr lang="en-US" sz="1400" b="0" i="0" u="none" strike="noStrike" cap="none">
                <a:solidFill>
                  <a:schemeClr val="dk2"/>
                </a:solidFill>
                <a:latin typeface="PT Serif"/>
                <a:ea typeface="PT Serif"/>
                <a:cs typeface="PT Serif"/>
                <a:sym typeface="PT Serif"/>
              </a:rPr>
              <a:t>Lorem</a:t>
            </a:r>
            <a:endParaRPr sz="1400" b="0" i="0" u="none" strike="noStrike" cap="none">
              <a:solidFill>
                <a:srgbClr val="000000"/>
              </a:solidFill>
              <a:latin typeface="Arial"/>
              <a:ea typeface="Arial"/>
              <a:cs typeface="Arial"/>
              <a:sym typeface="Arial"/>
            </a:endParaRPr>
          </a:p>
          <a:p>
            <a:pPr marL="139700" marR="0" lvl="0" indent="0" algn="l" rtl="0">
              <a:lnSpc>
                <a:spcPct val="90000"/>
              </a:lnSpc>
              <a:spcBef>
                <a:spcPts val="1000"/>
              </a:spcBef>
              <a:spcAft>
                <a:spcPts val="0"/>
              </a:spcAft>
              <a:buClr>
                <a:schemeClr val="accent2"/>
              </a:buClr>
              <a:buSzPct val="350000"/>
              <a:buFont typeface="Noto Sans Symbols"/>
              <a:buNone/>
            </a:pPr>
            <a:r>
              <a:rPr lang="en-US" sz="1600" b="0" i="0" u="none" strike="noStrike" cap="none">
                <a:solidFill>
                  <a:schemeClr val="dk2"/>
                </a:solidFill>
                <a:latin typeface="PT Serif"/>
                <a:ea typeface="PT Serif"/>
                <a:cs typeface="PT Serif"/>
                <a:sym typeface="PT Serif"/>
              </a:rPr>
              <a:t>Lorem</a:t>
            </a:r>
            <a:endParaRPr sz="1400" b="0" i="0" u="none" strike="noStrike" cap="none">
              <a:solidFill>
                <a:srgbClr val="000000"/>
              </a:solidFill>
              <a:latin typeface="Arial"/>
              <a:ea typeface="Arial"/>
              <a:cs typeface="Arial"/>
              <a:sym typeface="Arial"/>
            </a:endParaRPr>
          </a:p>
          <a:p>
            <a:pPr marL="891539" marR="0" lvl="1" indent="-285748" algn="l" rtl="0">
              <a:lnSpc>
                <a:spcPct val="90000"/>
              </a:lnSpc>
              <a:spcBef>
                <a:spcPts val="500"/>
              </a:spcBef>
              <a:spcAft>
                <a:spcPts val="0"/>
              </a:spcAft>
              <a:buClr>
                <a:schemeClr val="accent2"/>
              </a:buClr>
              <a:buSzPct val="100000"/>
              <a:buFont typeface="Noto Sans Symbols"/>
              <a:buChar char="▪"/>
            </a:pPr>
            <a:r>
              <a:rPr lang="en-US" sz="1400" b="0" i="0" u="none" strike="noStrike" cap="none">
                <a:solidFill>
                  <a:schemeClr val="dk2"/>
                </a:solidFill>
                <a:latin typeface="PT Serif"/>
                <a:ea typeface="PT Serif"/>
                <a:cs typeface="PT Serif"/>
                <a:sym typeface="PT Serif"/>
              </a:rPr>
              <a:t>Lorem</a:t>
            </a:r>
            <a:endParaRPr sz="1400" b="0" i="0" u="none" strike="noStrike" cap="none">
              <a:solidFill>
                <a:srgbClr val="000000"/>
              </a:solidFill>
              <a:latin typeface="Arial"/>
              <a:ea typeface="Arial"/>
              <a:cs typeface="Arial"/>
              <a:sym typeface="Arial"/>
            </a:endParaRPr>
          </a:p>
          <a:p>
            <a:pPr marL="891539" marR="0" lvl="1" indent="-285748" algn="l" rtl="0">
              <a:lnSpc>
                <a:spcPct val="90000"/>
              </a:lnSpc>
              <a:spcBef>
                <a:spcPts val="500"/>
              </a:spcBef>
              <a:spcAft>
                <a:spcPts val="0"/>
              </a:spcAft>
              <a:buClr>
                <a:schemeClr val="accent2"/>
              </a:buClr>
              <a:buSzPct val="100000"/>
              <a:buFont typeface="Noto Sans Symbols"/>
              <a:buChar char="▪"/>
            </a:pPr>
            <a:r>
              <a:rPr lang="en-US" sz="1400" b="0" i="0" u="none" strike="noStrike" cap="none">
                <a:solidFill>
                  <a:schemeClr val="dk2"/>
                </a:solidFill>
                <a:latin typeface="PT Serif"/>
                <a:ea typeface="PT Serif"/>
                <a:cs typeface="PT Serif"/>
                <a:sym typeface="PT Serif"/>
              </a:rPr>
              <a:t>Lorem</a:t>
            </a:r>
            <a:endParaRPr sz="1400" b="0" i="0" u="none" strike="noStrike" cap="none">
              <a:solidFill>
                <a:srgbClr val="000000"/>
              </a:solidFill>
              <a:latin typeface="Arial"/>
              <a:ea typeface="Arial"/>
              <a:cs typeface="Arial"/>
              <a:sym typeface="Arial"/>
            </a:endParaRPr>
          </a:p>
          <a:p>
            <a:pPr marL="891539" marR="0" lvl="1" indent="-285748" algn="l" rtl="0">
              <a:lnSpc>
                <a:spcPct val="90000"/>
              </a:lnSpc>
              <a:spcBef>
                <a:spcPts val="500"/>
              </a:spcBef>
              <a:spcAft>
                <a:spcPts val="0"/>
              </a:spcAft>
              <a:buClr>
                <a:schemeClr val="accent2"/>
              </a:buClr>
              <a:buSzPct val="100000"/>
              <a:buFont typeface="Noto Sans Symbols"/>
              <a:buChar char="▪"/>
            </a:pPr>
            <a:r>
              <a:rPr lang="en-US" sz="1400" b="0" i="0" u="none" strike="noStrike" cap="none">
                <a:solidFill>
                  <a:schemeClr val="dk2"/>
                </a:solidFill>
                <a:latin typeface="PT Serif"/>
                <a:ea typeface="PT Serif"/>
                <a:cs typeface="PT Serif"/>
                <a:sym typeface="PT Serif"/>
              </a:rPr>
              <a:t>Lorem</a:t>
            </a:r>
            <a:endParaRPr sz="1800" b="0" i="0" u="none" strike="noStrike" cap="none">
              <a:solidFill>
                <a:schemeClr val="dk2"/>
              </a:solidFill>
              <a:latin typeface="PT Serif"/>
              <a:ea typeface="PT Serif"/>
              <a:cs typeface="PT Serif"/>
              <a:sym typeface="PT Serif"/>
            </a:endParaRPr>
          </a:p>
          <a:p>
            <a:pPr marL="139700" marR="0" lvl="0" indent="0" algn="l" rtl="0">
              <a:lnSpc>
                <a:spcPct val="90000"/>
              </a:lnSpc>
              <a:spcBef>
                <a:spcPts val="1000"/>
              </a:spcBef>
              <a:spcAft>
                <a:spcPts val="0"/>
              </a:spcAft>
              <a:buClr>
                <a:schemeClr val="accent2"/>
              </a:buClr>
              <a:buSzPct val="350000"/>
              <a:buFont typeface="Noto Sans Symbols"/>
              <a:buNone/>
            </a:pPr>
            <a:r>
              <a:rPr lang="en-US" sz="1600" b="0" i="0" u="none" strike="noStrike" cap="none">
                <a:solidFill>
                  <a:schemeClr val="dk2"/>
                </a:solidFill>
                <a:latin typeface="PT Serif"/>
                <a:ea typeface="PT Serif"/>
                <a:cs typeface="PT Serif"/>
                <a:sym typeface="PT Serif"/>
              </a:rPr>
              <a:t>Lorem</a:t>
            </a:r>
            <a:endParaRPr sz="1400" b="0" i="0" u="none" strike="noStrike" cap="none">
              <a:solidFill>
                <a:srgbClr val="000000"/>
              </a:solidFill>
              <a:latin typeface="Arial"/>
              <a:ea typeface="Arial"/>
              <a:cs typeface="Arial"/>
              <a:sym typeface="Arial"/>
            </a:endParaRPr>
          </a:p>
          <a:p>
            <a:pPr marL="914400" marR="0" lvl="1" indent="-308610" algn="l" rtl="0">
              <a:lnSpc>
                <a:spcPct val="90000"/>
              </a:lnSpc>
              <a:spcBef>
                <a:spcPts val="500"/>
              </a:spcBef>
              <a:spcAft>
                <a:spcPts val="0"/>
              </a:spcAft>
              <a:buClr>
                <a:schemeClr val="accent2"/>
              </a:buClr>
              <a:buSzPct val="100000"/>
              <a:buFont typeface="Noto Sans Symbols"/>
              <a:buChar char="▪"/>
            </a:pPr>
            <a:r>
              <a:rPr lang="en-US" sz="1400" b="0" i="0" u="none" strike="noStrike" cap="none">
                <a:solidFill>
                  <a:schemeClr val="dk2"/>
                </a:solidFill>
                <a:latin typeface="PT Serif"/>
                <a:ea typeface="PT Serif"/>
                <a:cs typeface="PT Serif"/>
                <a:sym typeface="PT Serif"/>
              </a:rPr>
              <a:t>Lorem</a:t>
            </a:r>
            <a:endParaRPr sz="1400" b="0" i="0" u="none" strike="noStrike" cap="none">
              <a:solidFill>
                <a:srgbClr val="000000"/>
              </a:solidFill>
              <a:latin typeface="Arial"/>
              <a:ea typeface="Arial"/>
              <a:cs typeface="Arial"/>
              <a:sym typeface="Arial"/>
            </a:endParaRPr>
          </a:p>
          <a:p>
            <a:pPr marL="914400" marR="0" lvl="1" indent="-308610" algn="l" rtl="0">
              <a:lnSpc>
                <a:spcPct val="90000"/>
              </a:lnSpc>
              <a:spcBef>
                <a:spcPts val="500"/>
              </a:spcBef>
              <a:spcAft>
                <a:spcPts val="0"/>
              </a:spcAft>
              <a:buClr>
                <a:schemeClr val="accent2"/>
              </a:buClr>
              <a:buSzPct val="100000"/>
              <a:buFont typeface="Noto Sans Symbols"/>
              <a:buChar char="▪"/>
            </a:pPr>
            <a:r>
              <a:rPr lang="en-US" sz="1400" b="0" i="0" u="none" strike="noStrike" cap="none">
                <a:solidFill>
                  <a:schemeClr val="dk2"/>
                </a:solidFill>
                <a:latin typeface="PT Serif"/>
                <a:ea typeface="PT Serif"/>
                <a:cs typeface="PT Serif"/>
                <a:sym typeface="PT Serif"/>
              </a:rPr>
              <a:t>Lorem</a:t>
            </a:r>
            <a:endParaRPr sz="1400" b="0" i="0" u="none" strike="noStrike" cap="none">
              <a:solidFill>
                <a:srgbClr val="000000"/>
              </a:solidFill>
              <a:latin typeface="Arial"/>
              <a:ea typeface="Arial"/>
              <a:cs typeface="Arial"/>
              <a:sym typeface="Arial"/>
            </a:endParaRPr>
          </a:p>
          <a:p>
            <a:pPr marL="914400" marR="0" lvl="1" indent="-308610" algn="l" rtl="0">
              <a:lnSpc>
                <a:spcPct val="90000"/>
              </a:lnSpc>
              <a:spcBef>
                <a:spcPts val="500"/>
              </a:spcBef>
              <a:spcAft>
                <a:spcPts val="0"/>
              </a:spcAft>
              <a:buClr>
                <a:schemeClr val="accent2"/>
              </a:buClr>
              <a:buSzPct val="100000"/>
              <a:buFont typeface="Noto Sans Symbols"/>
              <a:buChar char="▪"/>
            </a:pPr>
            <a:r>
              <a:rPr lang="en-US" sz="1400" b="0" i="0" u="none" strike="noStrike" cap="none">
                <a:solidFill>
                  <a:schemeClr val="dk2"/>
                </a:solidFill>
                <a:latin typeface="PT Serif"/>
                <a:ea typeface="PT Serif"/>
                <a:cs typeface="PT Serif"/>
                <a:sym typeface="PT Serif"/>
              </a:rPr>
              <a:t>Lorem</a:t>
            </a:r>
            <a:endParaRPr sz="1800" b="0" i="0" u="none" strike="noStrike" cap="none">
              <a:solidFill>
                <a:schemeClr val="dk2"/>
              </a:solidFill>
              <a:latin typeface="PT Serif"/>
              <a:ea typeface="PT Serif"/>
              <a:cs typeface="PT Serif"/>
              <a:sym typeface="PT Serif"/>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908"/>
        <p:cNvGrpSpPr/>
        <p:nvPr/>
      </p:nvGrpSpPr>
      <p:grpSpPr>
        <a:xfrm>
          <a:off x="0" y="0"/>
          <a:ext cx="0" cy="0"/>
          <a:chOff x="0" y="0"/>
          <a:chExt cx="0" cy="0"/>
        </a:xfrm>
      </p:grpSpPr>
      <p:sp>
        <p:nvSpPr>
          <p:cNvPr id="909" name="Google Shape;909;p63"/>
          <p:cNvSpPr txBox="1">
            <a:spLocks noGrp="1"/>
          </p:cNvSpPr>
          <p:nvPr>
            <p:ph type="title"/>
          </p:nvPr>
        </p:nvSpPr>
        <p:spPr>
          <a:xfrm>
            <a:off x="411480" y="457200"/>
            <a:ext cx="11353800" cy="746983"/>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3600"/>
              <a:buFont typeface="PT Serif"/>
              <a:buNone/>
            </a:pPr>
            <a:r>
              <a:rPr lang="en-US" sz="2800"/>
              <a:t>Sprint 9 Deliverables (3 of_) </a:t>
            </a:r>
            <a:endParaRPr sz="2800"/>
          </a:p>
        </p:txBody>
      </p:sp>
      <p:sp>
        <p:nvSpPr>
          <p:cNvPr id="910" name="Google Shape;910;p63"/>
          <p:cNvSpPr txBox="1">
            <a:spLocks noGrp="1"/>
          </p:cNvSpPr>
          <p:nvPr>
            <p:ph type="sldNum" idx="12"/>
          </p:nvPr>
        </p:nvSpPr>
        <p:spPr>
          <a:xfrm>
            <a:off x="11474969" y="6363970"/>
            <a:ext cx="406052"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latin typeface="Source Sans Pro"/>
                <a:ea typeface="Source Sans Pro"/>
                <a:cs typeface="Source Sans Pro"/>
                <a:sym typeface="Source Sans Pro"/>
              </a:rPr>
              <a:t>35</a:t>
            </a:fld>
            <a:endParaRPr>
              <a:latin typeface="Source Sans Pro"/>
              <a:ea typeface="Source Sans Pro"/>
              <a:cs typeface="Source Sans Pro"/>
              <a:sym typeface="Source Sans Pro"/>
            </a:endParaRPr>
          </a:p>
        </p:txBody>
      </p:sp>
      <p:graphicFrame>
        <p:nvGraphicFramePr>
          <p:cNvPr id="911" name="Google Shape;911;p63"/>
          <p:cNvGraphicFramePr/>
          <p:nvPr/>
        </p:nvGraphicFramePr>
        <p:xfrm>
          <a:off x="411480" y="914400"/>
          <a:ext cx="3000000" cy="3000000"/>
        </p:xfrm>
        <a:graphic>
          <a:graphicData uri="http://schemas.openxmlformats.org/drawingml/2006/table">
            <a:tbl>
              <a:tblPr>
                <a:noFill/>
                <a:tableStyleId>{67708BF3-6438-43B8-8AB5-0BD9B60E1F51}</a:tableStyleId>
              </a:tblPr>
              <a:tblGrid>
                <a:gridCol w="924400">
                  <a:extLst>
                    <a:ext uri="{9D8B030D-6E8A-4147-A177-3AD203B41FA5}">
                      <a16:colId xmlns:a16="http://schemas.microsoft.com/office/drawing/2014/main" val="20000"/>
                    </a:ext>
                  </a:extLst>
                </a:gridCol>
                <a:gridCol w="3985425">
                  <a:extLst>
                    <a:ext uri="{9D8B030D-6E8A-4147-A177-3AD203B41FA5}">
                      <a16:colId xmlns:a16="http://schemas.microsoft.com/office/drawing/2014/main" val="20001"/>
                    </a:ext>
                  </a:extLst>
                </a:gridCol>
                <a:gridCol w="747200">
                  <a:extLst>
                    <a:ext uri="{9D8B030D-6E8A-4147-A177-3AD203B41FA5}">
                      <a16:colId xmlns:a16="http://schemas.microsoft.com/office/drawing/2014/main" val="20002"/>
                    </a:ext>
                  </a:extLst>
                </a:gridCol>
                <a:gridCol w="914150">
                  <a:extLst>
                    <a:ext uri="{9D8B030D-6E8A-4147-A177-3AD203B41FA5}">
                      <a16:colId xmlns:a16="http://schemas.microsoft.com/office/drawing/2014/main" val="20003"/>
                    </a:ext>
                  </a:extLst>
                </a:gridCol>
                <a:gridCol w="2039350">
                  <a:extLst>
                    <a:ext uri="{9D8B030D-6E8A-4147-A177-3AD203B41FA5}">
                      <a16:colId xmlns:a16="http://schemas.microsoft.com/office/drawing/2014/main" val="20004"/>
                    </a:ext>
                  </a:extLst>
                </a:gridCol>
                <a:gridCol w="1348450">
                  <a:extLst>
                    <a:ext uri="{9D8B030D-6E8A-4147-A177-3AD203B41FA5}">
                      <a16:colId xmlns:a16="http://schemas.microsoft.com/office/drawing/2014/main" val="20005"/>
                    </a:ext>
                  </a:extLst>
                </a:gridCol>
                <a:gridCol w="1370600">
                  <a:extLst>
                    <a:ext uri="{9D8B030D-6E8A-4147-A177-3AD203B41FA5}">
                      <a16:colId xmlns:a16="http://schemas.microsoft.com/office/drawing/2014/main" val="20006"/>
                    </a:ext>
                  </a:extLst>
                </a:gridCol>
              </a:tblGrid>
              <a:tr h="362500">
                <a:tc>
                  <a:txBody>
                    <a:bodyPr/>
                    <a:lstStyle/>
                    <a:p>
                      <a:pPr marL="0" marR="0" lvl="0" indent="0" algn="l" rtl="0">
                        <a:lnSpc>
                          <a:spcPct val="100000"/>
                        </a:lnSpc>
                        <a:spcBef>
                          <a:spcPts val="0"/>
                        </a:spcBef>
                        <a:spcAft>
                          <a:spcPts val="0"/>
                        </a:spcAft>
                        <a:buClr>
                          <a:schemeClr val="accent1"/>
                        </a:buClr>
                        <a:buSzPts val="1100"/>
                        <a:buFont typeface="Source Sans Pro SemiBold"/>
                        <a:buNone/>
                      </a:pPr>
                      <a:r>
                        <a:rPr lang="en-US" sz="1000" u="none" strike="noStrike" cap="none">
                          <a:solidFill>
                            <a:schemeClr val="accent1"/>
                          </a:solidFill>
                          <a:latin typeface="Source Sans Pro SemiBold"/>
                          <a:ea typeface="Source Sans Pro SemiBold"/>
                          <a:cs typeface="Source Sans Pro SemiBold"/>
                          <a:sym typeface="Source Sans Pro SemiBold"/>
                        </a:rPr>
                        <a:t>EPIC</a:t>
                      </a:r>
                      <a:endParaRPr sz="1000" u="none" strike="noStrike" cap="none">
                        <a:latin typeface="Source Sans Pro SemiBold"/>
                        <a:ea typeface="Source Sans Pro SemiBold"/>
                        <a:cs typeface="Source Sans Pro SemiBold"/>
                        <a:sym typeface="Source Sans Pro SemiBold"/>
                      </a:endParaRPr>
                    </a:p>
                  </a:txBody>
                  <a:tcPr marL="0" marR="91450" marT="9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22D50"/>
                        </a:buClr>
                        <a:buSzPts val="1100"/>
                        <a:buFont typeface="Source Sans Pro SemiBold"/>
                        <a:buNone/>
                      </a:pPr>
                      <a:r>
                        <a:rPr lang="en-US" sz="1000" b="0" i="0" u="none" strike="noStrike" cap="none">
                          <a:solidFill>
                            <a:srgbClr val="022D50"/>
                          </a:solidFill>
                          <a:latin typeface="Source Sans Pro SemiBold"/>
                          <a:ea typeface="Source Sans Pro SemiBold"/>
                          <a:cs typeface="Source Sans Pro SemiBold"/>
                          <a:sym typeface="Source Sans Pro SemiBold"/>
                        </a:rPr>
                        <a:t>STORY</a:t>
                      </a:r>
                      <a:endParaRPr sz="1000" b="0" i="0" u="none" strike="noStrike" cap="none">
                        <a:solidFill>
                          <a:srgbClr val="202120"/>
                        </a:solidFill>
                        <a:latin typeface="Source Sans Pro SemiBold"/>
                        <a:ea typeface="Source Sans Pro SemiBold"/>
                        <a:cs typeface="Source Sans Pro SemiBold"/>
                        <a:sym typeface="Source Sans Pro SemiBold"/>
                      </a:endParaRPr>
                    </a:p>
                  </a:txBody>
                  <a:tcPr marL="0" marR="91450" marT="9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accent1"/>
                        </a:buClr>
                        <a:buSzPts val="1400"/>
                        <a:buFont typeface="Source Sans Pro SemiBold"/>
                        <a:buNone/>
                      </a:pPr>
                      <a:r>
                        <a:rPr lang="en-US" sz="1000" b="1" i="0" u="none" strike="noStrike" cap="none">
                          <a:solidFill>
                            <a:schemeClr val="accent1"/>
                          </a:solidFill>
                          <a:latin typeface="Source Sans Pro SemiBold"/>
                          <a:ea typeface="Source Sans Pro SemiBold"/>
                          <a:cs typeface="Source Sans Pro SemiBold"/>
                          <a:sym typeface="Source Sans Pro SemiBold"/>
                        </a:rPr>
                        <a:t>ESTIMATE</a:t>
                      </a:r>
                      <a:endParaRPr sz="1000" u="none" strike="noStrike" cap="none">
                        <a:latin typeface="Source Sans Pro SemiBold"/>
                        <a:ea typeface="Source Sans Pro SemiBold"/>
                        <a:cs typeface="Source Sans Pro SemiBold"/>
                        <a:sym typeface="Source Sans Pro SemiBold"/>
                      </a:endParaRPr>
                    </a:p>
                  </a:txBody>
                  <a:tcPr marL="0" marR="91450" marT="9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22D50"/>
                        </a:buClr>
                        <a:buSzPts val="1400"/>
                        <a:buFont typeface="Source Sans Pro SemiBold"/>
                        <a:buNone/>
                      </a:pPr>
                      <a:r>
                        <a:rPr lang="en-US" sz="1000" b="1" i="0" u="none" strike="noStrike" cap="none">
                          <a:solidFill>
                            <a:srgbClr val="022D50"/>
                          </a:solidFill>
                          <a:latin typeface="Source Sans Pro SemiBold"/>
                          <a:ea typeface="Source Sans Pro SemiBold"/>
                          <a:cs typeface="Source Sans Pro SemiBold"/>
                          <a:sym typeface="Source Sans Pro SemiBold"/>
                        </a:rPr>
                        <a:t>ASSIGNED</a:t>
                      </a:r>
                      <a:endParaRPr sz="1000" b="0" i="0" u="none" strike="noStrike" cap="none">
                        <a:solidFill>
                          <a:srgbClr val="202120"/>
                        </a:solidFill>
                        <a:latin typeface="Source Sans Pro SemiBold"/>
                        <a:ea typeface="Source Sans Pro SemiBold"/>
                        <a:cs typeface="Source Sans Pro SemiBold"/>
                        <a:sym typeface="Source Sans Pro SemiBold"/>
                      </a:endParaRPr>
                    </a:p>
                  </a:txBody>
                  <a:tcPr marL="0" marR="91450" marT="9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22D50"/>
                        </a:buClr>
                        <a:buSzPts val="1400"/>
                        <a:buFont typeface="Source Sans Pro SemiBold"/>
                        <a:buNone/>
                      </a:pPr>
                      <a:r>
                        <a:rPr lang="en-US" sz="1000" b="1" i="0" u="none" strike="noStrike" cap="none">
                          <a:solidFill>
                            <a:srgbClr val="022D50"/>
                          </a:solidFill>
                          <a:latin typeface="Source Sans Pro SemiBold"/>
                          <a:ea typeface="Source Sans Pro SemiBold"/>
                          <a:cs typeface="Source Sans Pro SemiBold"/>
                          <a:sym typeface="Source Sans Pro SemiBold"/>
                        </a:rPr>
                        <a:t>OUTPUT</a:t>
                      </a:r>
                      <a:endParaRPr sz="1000" b="0" i="0" u="none" strike="noStrike" cap="none">
                        <a:solidFill>
                          <a:srgbClr val="202120"/>
                        </a:solidFill>
                        <a:latin typeface="Source Sans Pro SemiBold"/>
                        <a:ea typeface="Source Sans Pro SemiBold"/>
                        <a:cs typeface="Source Sans Pro SemiBold"/>
                        <a:sym typeface="Source Sans Pro SemiBold"/>
                      </a:endParaRPr>
                    </a:p>
                  </a:txBody>
                  <a:tcPr marL="0" marR="0" marT="9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22D50"/>
                        </a:buClr>
                        <a:buSzPts val="1400"/>
                        <a:buFont typeface="Source Sans Pro SemiBold"/>
                        <a:buNone/>
                      </a:pPr>
                      <a:r>
                        <a:rPr lang="en-US" sz="1000" b="1" i="0" u="none" strike="noStrike" cap="none">
                          <a:solidFill>
                            <a:srgbClr val="022D50"/>
                          </a:solidFill>
                          <a:latin typeface="Source Sans Pro SemiBold"/>
                          <a:ea typeface="Source Sans Pro SemiBold"/>
                          <a:cs typeface="Source Sans Pro SemiBold"/>
                          <a:sym typeface="Source Sans Pro SemiBold"/>
                        </a:rPr>
                        <a:t>REVIEWED W/ VA-PO</a:t>
                      </a:r>
                      <a:endParaRPr sz="1000" b="0" i="0" u="none" strike="noStrike" cap="none">
                        <a:solidFill>
                          <a:srgbClr val="202120"/>
                        </a:solidFill>
                        <a:latin typeface="Source Sans Pro SemiBold"/>
                        <a:ea typeface="Source Sans Pro SemiBold"/>
                        <a:cs typeface="Source Sans Pro SemiBold"/>
                        <a:sym typeface="Source Sans Pro SemiBold"/>
                      </a:endParaRPr>
                    </a:p>
                  </a:txBody>
                  <a:tcPr marL="0" marR="0" marT="9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accent1"/>
                        </a:buClr>
                        <a:buSzPts val="1400"/>
                        <a:buFont typeface="Source Sans Pro SemiBold"/>
                        <a:buNone/>
                      </a:pPr>
                      <a:r>
                        <a:rPr lang="en-US" sz="1000" b="1" i="0" u="none" strike="noStrike" cap="none">
                          <a:solidFill>
                            <a:schemeClr val="accent1"/>
                          </a:solidFill>
                          <a:latin typeface="Source Sans Pro SemiBold"/>
                          <a:ea typeface="Source Sans Pro SemiBold"/>
                          <a:cs typeface="Source Sans Pro SemiBold"/>
                          <a:sym typeface="Source Sans Pro SemiBold"/>
                        </a:rPr>
                        <a:t>SPRINT TEAM GOAL COMPLETED?</a:t>
                      </a:r>
                      <a:endParaRPr sz="1000" u="none" strike="noStrike" cap="none">
                        <a:latin typeface="Source Sans Pro SemiBold"/>
                        <a:ea typeface="Source Sans Pro SemiBold"/>
                        <a:cs typeface="Source Sans Pro SemiBold"/>
                        <a:sym typeface="Source Sans Pro SemiBold"/>
                      </a:endParaRPr>
                    </a:p>
                  </a:txBody>
                  <a:tcPr marL="91450" marR="9145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503625">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R</a:t>
                      </a:r>
                      <a:endParaRPr sz="1000" u="none" strike="noStrike" cap="none">
                        <a:latin typeface="Source Sans Pro"/>
                        <a:ea typeface="Source Sans Pro"/>
                        <a:cs typeface="Source Sans Pro"/>
                        <a:sym typeface="Source Sans Pro"/>
                      </a:endParaRPr>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050"/>
                        <a:buFont typeface="PT Serif"/>
                        <a:buNone/>
                      </a:pPr>
                      <a:r>
                        <a:rPr lang="en-US" sz="1000" u="none" strike="noStrike" cap="none">
                          <a:solidFill>
                            <a:schemeClr val="dk2"/>
                          </a:solidFill>
                          <a:latin typeface="Source Sans Pro"/>
                          <a:ea typeface="Source Sans Pro"/>
                          <a:cs typeface="Source Sans Pro"/>
                          <a:sym typeface="Source Sans Pro"/>
                        </a:rPr>
                        <a:t>#40000 Lorem</a:t>
                      </a:r>
                      <a:endParaRPr sz="1000" b="1" i="0" u="none" strike="noStrike" cap="none">
                        <a:solidFill>
                          <a:schemeClr val="dk2"/>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0</a:t>
                      </a:r>
                      <a:endParaRPr sz="1000" u="none" strike="noStrike" cap="none">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C</a:t>
                      </a:r>
                      <a:endParaRPr sz="1000" u="none" strike="noStrike" cap="none">
                        <a:latin typeface="Source Sans Pro"/>
                        <a:ea typeface="Source Sans Pro"/>
                        <a:cs typeface="Source Sans Pro"/>
                        <a:sym typeface="Source Sans Pro"/>
                      </a:endParaRPr>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196850" marR="0" lvl="0" indent="-171450" algn="l" rtl="0">
                        <a:lnSpc>
                          <a:spcPct val="100000"/>
                        </a:lnSpc>
                        <a:spcBef>
                          <a:spcPts val="0"/>
                        </a:spcBef>
                        <a:spcAft>
                          <a:spcPts val="0"/>
                        </a:spcAft>
                        <a:buClr>
                          <a:schemeClr val="dk1"/>
                        </a:buClr>
                        <a:buSzPts val="500"/>
                        <a:buFont typeface="Noto Sans Symbols"/>
                        <a:buChar char="▪"/>
                      </a:pPr>
                      <a:r>
                        <a:rPr lang="en-US" sz="1000" u="none" strike="noStrike" cap="none">
                          <a:solidFill>
                            <a:schemeClr val="dk2"/>
                          </a:solidFill>
                          <a:latin typeface="Source Sans Pro"/>
                          <a:ea typeface="Source Sans Pro"/>
                          <a:cs typeface="Source Sans Pro"/>
                          <a:sym typeface="Source Sans Pro"/>
                        </a:rPr>
                        <a:t>Lorem</a:t>
                      </a:r>
                      <a:endParaRPr sz="1400" u="none" strike="noStrike" cap="none"/>
                    </a:p>
                    <a:p>
                      <a:pPr marL="196850" marR="0" lvl="0" indent="-171450" algn="l" rtl="0">
                        <a:lnSpc>
                          <a:spcPct val="100000"/>
                        </a:lnSpc>
                        <a:spcBef>
                          <a:spcPts val="0"/>
                        </a:spcBef>
                        <a:spcAft>
                          <a:spcPts val="0"/>
                        </a:spcAft>
                        <a:buClr>
                          <a:schemeClr val="dk1"/>
                        </a:buClr>
                        <a:buSzPts val="500"/>
                        <a:buFont typeface="Noto Sans Symbols"/>
                        <a:buChar char="▪"/>
                      </a:pPr>
                      <a:r>
                        <a:rPr lang="en-US" sz="1000" u="none" strike="noStrike" cap="none">
                          <a:solidFill>
                            <a:schemeClr val="dk2"/>
                          </a:solidFill>
                          <a:latin typeface="Source Sans Pro"/>
                          <a:ea typeface="Source Sans Pro"/>
                          <a:cs typeface="Source Sans Pro"/>
                          <a:sym typeface="Source Sans Pro"/>
                        </a:rPr>
                        <a:t>Lorem</a:t>
                      </a:r>
                      <a:endParaRPr sz="1400" u="none" strike="noStrike" cap="none"/>
                    </a:p>
                    <a:p>
                      <a:pPr marL="196850" marR="0" lvl="0" indent="-171450" algn="l" rtl="0">
                        <a:lnSpc>
                          <a:spcPct val="100000"/>
                        </a:lnSpc>
                        <a:spcBef>
                          <a:spcPts val="0"/>
                        </a:spcBef>
                        <a:spcAft>
                          <a:spcPts val="0"/>
                        </a:spcAft>
                        <a:buClr>
                          <a:schemeClr val="dk1"/>
                        </a:buClr>
                        <a:buSzPts val="500"/>
                        <a:buFont typeface="Noto Sans Symbols"/>
                        <a:buChar char="▪"/>
                      </a:pPr>
                      <a:r>
                        <a:rPr lang="en-US" sz="1000" u="none" strike="noStrike" cap="none">
                          <a:solidFill>
                            <a:schemeClr val="dk2"/>
                          </a:solidFill>
                          <a:latin typeface="Source Sans Pro"/>
                          <a:ea typeface="Source Sans Pro"/>
                          <a:cs typeface="Source Sans Pro"/>
                          <a:sym typeface="Source Sans Pro"/>
                        </a:rPr>
                        <a:t>Lorem</a:t>
                      </a:r>
                      <a:endParaRPr sz="1400" u="none" strike="noStrike" cap="none"/>
                    </a:p>
                    <a:p>
                      <a:pPr marL="196850" marR="0" lvl="0" indent="-171450" algn="l" rtl="0">
                        <a:lnSpc>
                          <a:spcPct val="100000"/>
                        </a:lnSpc>
                        <a:spcBef>
                          <a:spcPts val="0"/>
                        </a:spcBef>
                        <a:spcAft>
                          <a:spcPts val="0"/>
                        </a:spcAft>
                        <a:buClr>
                          <a:schemeClr val="dk1"/>
                        </a:buClr>
                        <a:buSzPts val="500"/>
                        <a:buFont typeface="Noto Sans Symbols"/>
                        <a:buChar char="▪"/>
                      </a:pPr>
                      <a:r>
                        <a:rPr lang="en-US" sz="1000" u="none" strike="noStrike" cap="none">
                          <a:solidFill>
                            <a:schemeClr val="dk2"/>
                          </a:solidFill>
                          <a:latin typeface="Source Sans Pro"/>
                          <a:ea typeface="Source Sans Pro"/>
                          <a:cs typeface="Source Sans Pro"/>
                          <a:sym typeface="Source Sans Pro"/>
                        </a:rPr>
                        <a:t>Lorem</a:t>
                      </a:r>
                      <a:endParaRPr sz="1400" u="none" strike="noStrike" cap="none"/>
                    </a:p>
                    <a:p>
                      <a:pPr marL="196850" marR="0" lvl="0" indent="-171450" algn="l" rtl="0">
                        <a:lnSpc>
                          <a:spcPct val="100000"/>
                        </a:lnSpc>
                        <a:spcBef>
                          <a:spcPts val="0"/>
                        </a:spcBef>
                        <a:spcAft>
                          <a:spcPts val="0"/>
                        </a:spcAft>
                        <a:buClr>
                          <a:schemeClr val="dk1"/>
                        </a:buClr>
                        <a:buSzPts val="500"/>
                        <a:buFont typeface="Noto Sans Symbols"/>
                        <a:buChar char="▪"/>
                      </a:pPr>
                      <a:r>
                        <a:rPr lang="en-US" sz="1000" u="none" strike="noStrike" cap="none">
                          <a:solidFill>
                            <a:schemeClr val="dk2"/>
                          </a:solidFill>
                          <a:latin typeface="Source Sans Pro"/>
                          <a:ea typeface="Source Sans Pro"/>
                          <a:cs typeface="Source Sans Pro"/>
                          <a:sym typeface="Source Sans Pro"/>
                        </a:rPr>
                        <a:t>Lorem</a:t>
                      </a:r>
                      <a:endParaRPr sz="1400" u="none" strike="noStrike" cap="none"/>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PT Serif"/>
                        <a:buNone/>
                      </a:pPr>
                      <a:r>
                        <a:rPr lang="en-US" sz="1000" b="0" i="0" u="none" strike="noStrike" cap="none">
                          <a:solidFill>
                            <a:schemeClr val="dk2"/>
                          </a:solidFill>
                          <a:latin typeface="Source Sans Pro"/>
                          <a:ea typeface="Source Sans Pro"/>
                          <a:cs typeface="Source Sans Pro"/>
                          <a:sym typeface="Source Sans Pro"/>
                        </a:rPr>
                        <a:t>8/23/2022</a:t>
                      </a:r>
                      <a:endParaRPr sz="1000" b="0" i="0" u="none" strike="noStrike" cap="none">
                        <a:solidFill>
                          <a:schemeClr val="dk2"/>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50"/>
                        <a:buFont typeface="PT Serif"/>
                        <a:buNone/>
                      </a:pPr>
                      <a:endParaRPr sz="1000" b="0" i="0" u="none" strike="noStrike" cap="none">
                        <a:solidFill>
                          <a:schemeClr val="dk2"/>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rgbClr val="000000"/>
                        </a:buClr>
                        <a:buSzPts val="1050"/>
                        <a:buFont typeface="PT Serif"/>
                        <a:buNone/>
                      </a:pPr>
                      <a:r>
                        <a:rPr lang="en-US" sz="1000" b="0" i="0" u="none" strike="noStrike" cap="none">
                          <a:solidFill>
                            <a:schemeClr val="dk2"/>
                          </a:solidFill>
                          <a:latin typeface="Source Sans Pro"/>
                          <a:ea typeface="Source Sans Pro"/>
                          <a:cs typeface="Source Sans Pro"/>
                          <a:sym typeface="Source Sans Pro"/>
                        </a:rPr>
                        <a:t>✓</a:t>
                      </a:r>
                      <a:endParaRPr sz="1400" u="none" strike="noStrike" cap="none">
                        <a:solidFill>
                          <a:schemeClr val="dk2"/>
                        </a:solidFill>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9525" cap="flat" cmpd="sng">
                      <a:solidFill>
                        <a:srgbClr val="C7C7C7"/>
                      </a:solidFill>
                      <a:prstDash val="solid"/>
                      <a:round/>
                      <a:headEnd type="none" w="sm" len="sm"/>
                      <a:tailEnd type="none" w="sm" len="sm"/>
                    </a:lnB>
                  </a:tcPr>
                </a:tc>
                <a:extLst>
                  <a:ext uri="{0D108BD9-81ED-4DB2-BD59-A6C34878D82A}">
                    <a16:rowId xmlns:a16="http://schemas.microsoft.com/office/drawing/2014/main" val="10001"/>
                  </a:ext>
                </a:extLst>
              </a:tr>
              <a:tr h="349725">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solidFill>
                            <a:schemeClr val="dk2"/>
                          </a:solidFill>
                          <a:latin typeface="Source Sans Pro"/>
                          <a:ea typeface="Source Sans Pro"/>
                          <a:cs typeface="Source Sans Pro"/>
                          <a:sym typeface="Source Sans Pro"/>
                        </a:rPr>
                        <a:t>R</a:t>
                      </a:r>
                      <a:endParaRPr sz="1000" u="none" strike="noStrike" cap="none">
                        <a:latin typeface="Source Sans Pro"/>
                        <a:ea typeface="Source Sans Pro"/>
                        <a:cs typeface="Source Sans Pro"/>
                        <a:sym typeface="Source Sans Pro"/>
                      </a:endParaRPr>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050"/>
                        <a:buFont typeface="PT Serif"/>
                        <a:buNone/>
                      </a:pPr>
                      <a:r>
                        <a:rPr lang="en-US" sz="1000" u="none" strike="noStrike" cap="none">
                          <a:solidFill>
                            <a:schemeClr val="dk2"/>
                          </a:solidFill>
                          <a:latin typeface="Source Sans Pro"/>
                          <a:ea typeface="Source Sans Pro"/>
                          <a:cs typeface="Source Sans Pro"/>
                          <a:sym typeface="Source Sans Pro"/>
                        </a:rPr>
                        <a:t>#40000 Lorem</a:t>
                      </a:r>
                      <a:endParaRPr sz="1000" b="1" i="0" u="none" strike="noStrike" cap="none">
                        <a:solidFill>
                          <a:schemeClr val="dk2"/>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0</a:t>
                      </a:r>
                      <a:endParaRPr sz="1400" u="none" strike="noStrike" cap="none"/>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C</a:t>
                      </a:r>
                      <a:endParaRPr sz="1400" u="none" strike="noStrike" cap="none"/>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196850" marR="0" lvl="0" indent="-171450" algn="l" rtl="0">
                        <a:lnSpc>
                          <a:spcPct val="100000"/>
                        </a:lnSpc>
                        <a:spcBef>
                          <a:spcPts val="0"/>
                        </a:spcBef>
                        <a:spcAft>
                          <a:spcPts val="0"/>
                        </a:spcAft>
                        <a:buClr>
                          <a:schemeClr val="dk1"/>
                        </a:buClr>
                        <a:buSzPts val="500"/>
                        <a:buFont typeface="Noto Sans Symbols"/>
                        <a:buChar char="▪"/>
                      </a:pPr>
                      <a:r>
                        <a:rPr lang="en-US" sz="1000" u="none" strike="noStrike" cap="none">
                          <a:solidFill>
                            <a:schemeClr val="dk2"/>
                          </a:solidFill>
                          <a:latin typeface="Source Sans Pro"/>
                          <a:ea typeface="Source Sans Pro"/>
                          <a:cs typeface="Source Sans Pro"/>
                          <a:sym typeface="Source Sans Pro"/>
                        </a:rPr>
                        <a:t>Lorem</a:t>
                      </a:r>
                      <a:endParaRPr sz="1400" u="none" strike="noStrike" cap="none"/>
                    </a:p>
                    <a:p>
                      <a:pPr marL="196850" marR="0" lvl="0" indent="-171450" algn="l" rtl="0">
                        <a:lnSpc>
                          <a:spcPct val="100000"/>
                        </a:lnSpc>
                        <a:spcBef>
                          <a:spcPts val="0"/>
                        </a:spcBef>
                        <a:spcAft>
                          <a:spcPts val="0"/>
                        </a:spcAft>
                        <a:buClr>
                          <a:schemeClr val="dk1"/>
                        </a:buClr>
                        <a:buSzPts val="500"/>
                        <a:buFont typeface="Noto Sans Symbols"/>
                        <a:buChar char="▪"/>
                      </a:pPr>
                      <a:r>
                        <a:rPr lang="en-US" sz="1000" u="none" strike="noStrike" cap="none">
                          <a:solidFill>
                            <a:schemeClr val="dk2"/>
                          </a:solidFill>
                          <a:latin typeface="Source Sans Pro"/>
                          <a:ea typeface="Source Sans Pro"/>
                          <a:cs typeface="Source Sans Pro"/>
                          <a:sym typeface="Source Sans Pro"/>
                        </a:rPr>
                        <a:t>Lorem</a:t>
                      </a:r>
                      <a:endParaRPr sz="1400" u="none" strike="noStrike" cap="none"/>
                    </a:p>
                    <a:p>
                      <a:pPr marL="196850" marR="0" lvl="0" indent="-171450" algn="l" rtl="0">
                        <a:lnSpc>
                          <a:spcPct val="100000"/>
                        </a:lnSpc>
                        <a:spcBef>
                          <a:spcPts val="0"/>
                        </a:spcBef>
                        <a:spcAft>
                          <a:spcPts val="0"/>
                        </a:spcAft>
                        <a:buClr>
                          <a:schemeClr val="dk1"/>
                        </a:buClr>
                        <a:buSzPts val="500"/>
                        <a:buFont typeface="Noto Sans Symbols"/>
                        <a:buChar char="▪"/>
                      </a:pPr>
                      <a:r>
                        <a:rPr lang="en-US" sz="1000" u="none" strike="noStrike" cap="none">
                          <a:solidFill>
                            <a:schemeClr val="dk2"/>
                          </a:solidFill>
                          <a:latin typeface="Source Sans Pro"/>
                          <a:ea typeface="Source Sans Pro"/>
                          <a:cs typeface="Source Sans Pro"/>
                          <a:sym typeface="Source Sans Pro"/>
                        </a:rPr>
                        <a:t>Lorem</a:t>
                      </a:r>
                      <a:endParaRPr sz="1400" u="none" strike="noStrike" cap="none"/>
                    </a:p>
                    <a:p>
                      <a:pPr marL="196850" marR="0" lvl="0" indent="-171450" algn="l" rtl="0">
                        <a:lnSpc>
                          <a:spcPct val="100000"/>
                        </a:lnSpc>
                        <a:spcBef>
                          <a:spcPts val="0"/>
                        </a:spcBef>
                        <a:spcAft>
                          <a:spcPts val="0"/>
                        </a:spcAft>
                        <a:buClr>
                          <a:schemeClr val="dk1"/>
                        </a:buClr>
                        <a:buSzPts val="500"/>
                        <a:buFont typeface="Noto Sans Symbols"/>
                        <a:buChar char="▪"/>
                      </a:pPr>
                      <a:r>
                        <a:rPr lang="en-US" sz="1000" u="none" strike="noStrike" cap="none">
                          <a:solidFill>
                            <a:schemeClr val="dk2"/>
                          </a:solidFill>
                          <a:latin typeface="Source Sans Pro"/>
                          <a:ea typeface="Source Sans Pro"/>
                          <a:cs typeface="Source Sans Pro"/>
                          <a:sym typeface="Source Sans Pro"/>
                        </a:rPr>
                        <a:t>Lorem</a:t>
                      </a:r>
                      <a:endParaRPr sz="1400" u="none" strike="noStrike" cap="none"/>
                    </a:p>
                    <a:p>
                      <a:pPr marL="196850" marR="0" lvl="0" indent="-171450" algn="l" rtl="0">
                        <a:lnSpc>
                          <a:spcPct val="100000"/>
                        </a:lnSpc>
                        <a:spcBef>
                          <a:spcPts val="0"/>
                        </a:spcBef>
                        <a:spcAft>
                          <a:spcPts val="0"/>
                        </a:spcAft>
                        <a:buClr>
                          <a:schemeClr val="dk1"/>
                        </a:buClr>
                        <a:buSzPts val="500"/>
                        <a:buFont typeface="Noto Sans Symbols"/>
                        <a:buChar char="▪"/>
                      </a:pPr>
                      <a:r>
                        <a:rPr lang="en-US" sz="1000" u="none" strike="noStrike" cap="none">
                          <a:solidFill>
                            <a:schemeClr val="dk2"/>
                          </a:solidFill>
                          <a:latin typeface="Source Sans Pro"/>
                          <a:ea typeface="Source Sans Pro"/>
                          <a:cs typeface="Source Sans Pro"/>
                          <a:sym typeface="Source Sans Pro"/>
                        </a:rPr>
                        <a:t>Lorem</a:t>
                      </a:r>
                      <a:endParaRPr sz="1400" u="none" strike="noStrike" cap="none"/>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PT Serif"/>
                        <a:buNone/>
                      </a:pPr>
                      <a:r>
                        <a:rPr lang="en-US" sz="1000" b="0" i="0" u="none" strike="noStrike" cap="none">
                          <a:solidFill>
                            <a:schemeClr val="dk2"/>
                          </a:solidFill>
                          <a:latin typeface="Source Sans Pro"/>
                          <a:ea typeface="Source Sans Pro"/>
                          <a:cs typeface="Source Sans Pro"/>
                          <a:sym typeface="Source Sans Pro"/>
                        </a:rPr>
                        <a:t>8/23/2022</a:t>
                      </a:r>
                      <a:endParaRPr sz="1000" b="0" i="0" u="none" strike="noStrike" cap="none">
                        <a:solidFill>
                          <a:schemeClr val="dk2"/>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50"/>
                        <a:buFont typeface="PT Serif"/>
                        <a:buNone/>
                      </a:pPr>
                      <a:r>
                        <a:rPr lang="en-US" sz="1000" b="0" i="0" u="none" strike="noStrike" cap="none">
                          <a:solidFill>
                            <a:schemeClr val="dk2"/>
                          </a:solidFill>
                          <a:latin typeface="Source Sans Pro"/>
                          <a:ea typeface="Source Sans Pro"/>
                          <a:cs typeface="Source Sans Pro"/>
                          <a:sym typeface="Source Sans Pro"/>
                        </a:rPr>
                        <a:t>✓</a:t>
                      </a:r>
                      <a:endParaRPr sz="1400" u="none" strike="noStrike" cap="none">
                        <a:solidFill>
                          <a:schemeClr val="dk2"/>
                        </a:solidFill>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extLst>
                  <a:ext uri="{0D108BD9-81ED-4DB2-BD59-A6C34878D82A}">
                    <a16:rowId xmlns:a16="http://schemas.microsoft.com/office/drawing/2014/main" val="10002"/>
                  </a:ext>
                </a:extLst>
              </a:tr>
              <a:tr h="349725">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solidFill>
                            <a:schemeClr val="dk2"/>
                          </a:solidFill>
                          <a:latin typeface="Source Sans Pro"/>
                          <a:ea typeface="Source Sans Pro"/>
                          <a:cs typeface="Source Sans Pro"/>
                          <a:sym typeface="Source Sans Pro"/>
                        </a:rPr>
                        <a:t>R</a:t>
                      </a:r>
                      <a:endParaRPr sz="1000" u="none" strike="noStrike" cap="none">
                        <a:latin typeface="Source Sans Pro"/>
                        <a:ea typeface="Source Sans Pro"/>
                        <a:cs typeface="Source Sans Pro"/>
                        <a:sym typeface="Source Sans Pro"/>
                      </a:endParaRPr>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050"/>
                        <a:buFont typeface="PT Serif"/>
                        <a:buNone/>
                      </a:pPr>
                      <a:r>
                        <a:rPr lang="en-US" sz="1000" u="none" strike="noStrike" cap="none">
                          <a:solidFill>
                            <a:schemeClr val="dk2"/>
                          </a:solidFill>
                          <a:latin typeface="Source Sans Pro"/>
                          <a:ea typeface="Source Sans Pro"/>
                          <a:cs typeface="Source Sans Pro"/>
                          <a:sym typeface="Source Sans Pro"/>
                        </a:rPr>
                        <a:t>#40000 Lorem</a:t>
                      </a:r>
                      <a:endParaRPr sz="1000" b="1" i="0" u="none" strike="noStrike" cap="none">
                        <a:solidFill>
                          <a:schemeClr val="dk2"/>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0</a:t>
                      </a:r>
                      <a:endParaRPr sz="1400" u="none" strike="noStrike" cap="none"/>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C</a:t>
                      </a:r>
                      <a:endParaRPr sz="1400" u="none" strike="noStrike" cap="none"/>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196850" marR="0" lvl="0" indent="-171450" algn="l" rtl="0">
                        <a:lnSpc>
                          <a:spcPct val="100000"/>
                        </a:lnSpc>
                        <a:spcBef>
                          <a:spcPts val="0"/>
                        </a:spcBef>
                        <a:spcAft>
                          <a:spcPts val="0"/>
                        </a:spcAft>
                        <a:buClr>
                          <a:schemeClr val="dk1"/>
                        </a:buClr>
                        <a:buSzPts val="500"/>
                        <a:buFont typeface="Noto Sans Symbols"/>
                        <a:buChar char="▪"/>
                      </a:pPr>
                      <a:r>
                        <a:rPr lang="en-US" sz="1000" u="none" strike="noStrike" cap="none">
                          <a:solidFill>
                            <a:schemeClr val="dk2"/>
                          </a:solidFill>
                          <a:latin typeface="Source Sans Pro"/>
                          <a:ea typeface="Source Sans Pro"/>
                          <a:cs typeface="Source Sans Pro"/>
                          <a:sym typeface="Source Sans Pro"/>
                        </a:rPr>
                        <a:t>Lorem</a:t>
                      </a:r>
                      <a:endParaRPr sz="1400" u="none" strike="noStrike" cap="none"/>
                    </a:p>
                    <a:p>
                      <a:pPr marL="196850" marR="0" lvl="0" indent="-171450" algn="l" rtl="0">
                        <a:lnSpc>
                          <a:spcPct val="100000"/>
                        </a:lnSpc>
                        <a:spcBef>
                          <a:spcPts val="0"/>
                        </a:spcBef>
                        <a:spcAft>
                          <a:spcPts val="0"/>
                        </a:spcAft>
                        <a:buClr>
                          <a:schemeClr val="dk1"/>
                        </a:buClr>
                        <a:buSzPts val="500"/>
                        <a:buFont typeface="Noto Sans Symbols"/>
                        <a:buChar char="▪"/>
                      </a:pPr>
                      <a:r>
                        <a:rPr lang="en-US" sz="1000" u="none" strike="noStrike" cap="none">
                          <a:solidFill>
                            <a:schemeClr val="dk2"/>
                          </a:solidFill>
                          <a:latin typeface="Source Sans Pro"/>
                          <a:ea typeface="Source Sans Pro"/>
                          <a:cs typeface="Source Sans Pro"/>
                          <a:sym typeface="Source Sans Pro"/>
                        </a:rPr>
                        <a:t>Lorem</a:t>
                      </a:r>
                      <a:endParaRPr sz="1400" u="none" strike="noStrike" cap="none"/>
                    </a:p>
                    <a:p>
                      <a:pPr marL="196850" marR="0" lvl="0" indent="-171450" algn="l" rtl="0">
                        <a:lnSpc>
                          <a:spcPct val="100000"/>
                        </a:lnSpc>
                        <a:spcBef>
                          <a:spcPts val="0"/>
                        </a:spcBef>
                        <a:spcAft>
                          <a:spcPts val="0"/>
                        </a:spcAft>
                        <a:buClr>
                          <a:schemeClr val="dk1"/>
                        </a:buClr>
                        <a:buSzPts val="500"/>
                        <a:buFont typeface="Noto Sans Symbols"/>
                        <a:buChar char="▪"/>
                      </a:pPr>
                      <a:r>
                        <a:rPr lang="en-US" sz="1000" u="none" strike="noStrike" cap="none">
                          <a:solidFill>
                            <a:schemeClr val="dk2"/>
                          </a:solidFill>
                          <a:latin typeface="Source Sans Pro"/>
                          <a:ea typeface="Source Sans Pro"/>
                          <a:cs typeface="Source Sans Pro"/>
                          <a:sym typeface="Source Sans Pro"/>
                        </a:rPr>
                        <a:t>Lorem</a:t>
                      </a:r>
                      <a:endParaRPr sz="1400" u="none" strike="noStrike" cap="none"/>
                    </a:p>
                    <a:p>
                      <a:pPr marL="196850" marR="0" lvl="0" indent="-171450" algn="l" rtl="0">
                        <a:lnSpc>
                          <a:spcPct val="100000"/>
                        </a:lnSpc>
                        <a:spcBef>
                          <a:spcPts val="0"/>
                        </a:spcBef>
                        <a:spcAft>
                          <a:spcPts val="0"/>
                        </a:spcAft>
                        <a:buClr>
                          <a:schemeClr val="dk1"/>
                        </a:buClr>
                        <a:buSzPts val="500"/>
                        <a:buFont typeface="Noto Sans Symbols"/>
                        <a:buChar char="▪"/>
                      </a:pPr>
                      <a:r>
                        <a:rPr lang="en-US" sz="1000" u="none" strike="noStrike" cap="none">
                          <a:solidFill>
                            <a:schemeClr val="dk2"/>
                          </a:solidFill>
                          <a:latin typeface="Source Sans Pro"/>
                          <a:ea typeface="Source Sans Pro"/>
                          <a:cs typeface="Source Sans Pro"/>
                          <a:sym typeface="Source Sans Pro"/>
                        </a:rPr>
                        <a:t>Lorem</a:t>
                      </a:r>
                      <a:endParaRPr sz="1400" u="none" strike="noStrike" cap="none"/>
                    </a:p>
                    <a:p>
                      <a:pPr marL="196850" marR="0" lvl="0" indent="-171450" algn="l" rtl="0">
                        <a:lnSpc>
                          <a:spcPct val="100000"/>
                        </a:lnSpc>
                        <a:spcBef>
                          <a:spcPts val="0"/>
                        </a:spcBef>
                        <a:spcAft>
                          <a:spcPts val="0"/>
                        </a:spcAft>
                        <a:buClr>
                          <a:schemeClr val="dk1"/>
                        </a:buClr>
                        <a:buSzPts val="500"/>
                        <a:buFont typeface="Noto Sans Symbols"/>
                        <a:buChar char="▪"/>
                      </a:pPr>
                      <a:r>
                        <a:rPr lang="en-US" sz="1000" u="none" strike="noStrike" cap="none">
                          <a:solidFill>
                            <a:schemeClr val="dk2"/>
                          </a:solidFill>
                          <a:latin typeface="Source Sans Pro"/>
                          <a:ea typeface="Source Sans Pro"/>
                          <a:cs typeface="Source Sans Pro"/>
                          <a:sym typeface="Source Sans Pro"/>
                        </a:rPr>
                        <a:t>Lorem</a:t>
                      </a:r>
                      <a:endParaRPr sz="1400" u="none" strike="noStrike" cap="none"/>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PT Serif"/>
                        <a:buNone/>
                      </a:pPr>
                      <a:r>
                        <a:rPr lang="en-US" sz="1000" b="0" i="0" u="none" strike="noStrike" cap="none">
                          <a:solidFill>
                            <a:schemeClr val="dk2"/>
                          </a:solidFill>
                          <a:latin typeface="Source Sans Pro"/>
                          <a:ea typeface="Source Sans Pro"/>
                          <a:cs typeface="Source Sans Pro"/>
                          <a:sym typeface="Source Sans Pro"/>
                        </a:rPr>
                        <a:t>8/23/2022</a:t>
                      </a:r>
                      <a:endParaRPr sz="1000" b="0" i="0" u="none" strike="noStrike" cap="none">
                        <a:solidFill>
                          <a:schemeClr val="dk2"/>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50"/>
                        <a:buFont typeface="PT Serif"/>
                        <a:buNone/>
                      </a:pPr>
                      <a:r>
                        <a:rPr lang="en-US" sz="1000" b="0" i="0" u="none" strike="noStrike" cap="none">
                          <a:solidFill>
                            <a:schemeClr val="dk2"/>
                          </a:solidFill>
                          <a:latin typeface="Source Sans Pro"/>
                          <a:ea typeface="Source Sans Pro"/>
                          <a:cs typeface="Source Sans Pro"/>
                          <a:sym typeface="Source Sans Pro"/>
                        </a:rPr>
                        <a:t>✓</a:t>
                      </a:r>
                      <a:endParaRPr sz="1400" u="none" strike="noStrike" cap="none">
                        <a:solidFill>
                          <a:schemeClr val="dk2"/>
                        </a:solidFill>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extLst>
                  <a:ext uri="{0D108BD9-81ED-4DB2-BD59-A6C34878D82A}">
                    <a16:rowId xmlns:a16="http://schemas.microsoft.com/office/drawing/2014/main" val="10003"/>
                  </a:ext>
                </a:extLst>
              </a:tr>
              <a:tr h="349725">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solidFill>
                            <a:schemeClr val="dk2"/>
                          </a:solidFill>
                          <a:latin typeface="Source Sans Pro"/>
                          <a:ea typeface="Source Sans Pro"/>
                          <a:cs typeface="Source Sans Pro"/>
                          <a:sym typeface="Source Sans Pro"/>
                        </a:rPr>
                        <a:t>R</a:t>
                      </a:r>
                      <a:endParaRPr sz="1000" u="none" strike="noStrike" cap="none">
                        <a:latin typeface="Source Sans Pro"/>
                        <a:ea typeface="Source Sans Pro"/>
                        <a:cs typeface="Source Sans Pro"/>
                        <a:sym typeface="Source Sans Pro"/>
                      </a:endParaRPr>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050"/>
                        <a:buFont typeface="PT Serif"/>
                        <a:buNone/>
                      </a:pPr>
                      <a:r>
                        <a:rPr lang="en-US" sz="1000" u="none" strike="noStrike" cap="none">
                          <a:solidFill>
                            <a:schemeClr val="dk2"/>
                          </a:solidFill>
                          <a:latin typeface="Source Sans Pro"/>
                          <a:ea typeface="Source Sans Pro"/>
                          <a:cs typeface="Source Sans Pro"/>
                          <a:sym typeface="Source Sans Pro"/>
                        </a:rPr>
                        <a:t>#40000 Lorem</a:t>
                      </a:r>
                      <a:endParaRPr sz="1000" b="1" i="0" u="none" strike="noStrike" cap="none">
                        <a:solidFill>
                          <a:schemeClr val="dk2"/>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0</a:t>
                      </a:r>
                      <a:endParaRPr sz="1400" u="none" strike="noStrike" cap="none"/>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C</a:t>
                      </a:r>
                      <a:endParaRPr sz="1400" u="none" strike="noStrike" cap="none"/>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196850" marR="0" lvl="0" indent="-171450" algn="l" rtl="0">
                        <a:lnSpc>
                          <a:spcPct val="100000"/>
                        </a:lnSpc>
                        <a:spcBef>
                          <a:spcPts val="0"/>
                        </a:spcBef>
                        <a:spcAft>
                          <a:spcPts val="0"/>
                        </a:spcAft>
                        <a:buClr>
                          <a:schemeClr val="dk1"/>
                        </a:buClr>
                        <a:buSzPts val="500"/>
                        <a:buFont typeface="Noto Sans Symbols"/>
                        <a:buChar char="▪"/>
                      </a:pPr>
                      <a:r>
                        <a:rPr lang="en-US" sz="1000" u="none" strike="noStrike" cap="none">
                          <a:solidFill>
                            <a:schemeClr val="dk2"/>
                          </a:solidFill>
                          <a:latin typeface="Source Sans Pro"/>
                          <a:ea typeface="Source Sans Pro"/>
                          <a:cs typeface="Source Sans Pro"/>
                          <a:sym typeface="Source Sans Pro"/>
                        </a:rPr>
                        <a:t>Lorem</a:t>
                      </a:r>
                      <a:endParaRPr sz="1400" u="none" strike="noStrike" cap="none"/>
                    </a:p>
                    <a:p>
                      <a:pPr marL="196850" marR="0" lvl="0" indent="-171450" algn="l" rtl="0">
                        <a:lnSpc>
                          <a:spcPct val="100000"/>
                        </a:lnSpc>
                        <a:spcBef>
                          <a:spcPts val="0"/>
                        </a:spcBef>
                        <a:spcAft>
                          <a:spcPts val="0"/>
                        </a:spcAft>
                        <a:buClr>
                          <a:schemeClr val="dk1"/>
                        </a:buClr>
                        <a:buSzPts val="500"/>
                        <a:buFont typeface="Noto Sans Symbols"/>
                        <a:buChar char="▪"/>
                      </a:pPr>
                      <a:r>
                        <a:rPr lang="en-US" sz="1000" u="none" strike="noStrike" cap="none">
                          <a:solidFill>
                            <a:schemeClr val="dk2"/>
                          </a:solidFill>
                          <a:latin typeface="Source Sans Pro"/>
                          <a:ea typeface="Source Sans Pro"/>
                          <a:cs typeface="Source Sans Pro"/>
                          <a:sym typeface="Source Sans Pro"/>
                        </a:rPr>
                        <a:t>Lorem</a:t>
                      </a:r>
                      <a:endParaRPr sz="1400" u="none" strike="noStrike" cap="none"/>
                    </a:p>
                    <a:p>
                      <a:pPr marL="196850" marR="0" lvl="0" indent="-171450" algn="l" rtl="0">
                        <a:lnSpc>
                          <a:spcPct val="100000"/>
                        </a:lnSpc>
                        <a:spcBef>
                          <a:spcPts val="0"/>
                        </a:spcBef>
                        <a:spcAft>
                          <a:spcPts val="0"/>
                        </a:spcAft>
                        <a:buClr>
                          <a:schemeClr val="dk1"/>
                        </a:buClr>
                        <a:buSzPts val="500"/>
                        <a:buFont typeface="Noto Sans Symbols"/>
                        <a:buChar char="▪"/>
                      </a:pPr>
                      <a:r>
                        <a:rPr lang="en-US" sz="1000" u="none" strike="noStrike" cap="none">
                          <a:solidFill>
                            <a:schemeClr val="dk2"/>
                          </a:solidFill>
                          <a:latin typeface="Source Sans Pro"/>
                          <a:ea typeface="Source Sans Pro"/>
                          <a:cs typeface="Source Sans Pro"/>
                          <a:sym typeface="Source Sans Pro"/>
                        </a:rPr>
                        <a:t>Lorem</a:t>
                      </a:r>
                      <a:endParaRPr sz="1400" u="none" strike="noStrike" cap="none"/>
                    </a:p>
                    <a:p>
                      <a:pPr marL="196850" marR="0" lvl="0" indent="-171450" algn="l" rtl="0">
                        <a:lnSpc>
                          <a:spcPct val="100000"/>
                        </a:lnSpc>
                        <a:spcBef>
                          <a:spcPts val="0"/>
                        </a:spcBef>
                        <a:spcAft>
                          <a:spcPts val="0"/>
                        </a:spcAft>
                        <a:buClr>
                          <a:schemeClr val="dk1"/>
                        </a:buClr>
                        <a:buSzPts val="500"/>
                        <a:buFont typeface="Noto Sans Symbols"/>
                        <a:buChar char="▪"/>
                      </a:pPr>
                      <a:r>
                        <a:rPr lang="en-US" sz="1000" u="none" strike="noStrike" cap="none">
                          <a:solidFill>
                            <a:schemeClr val="dk2"/>
                          </a:solidFill>
                          <a:latin typeface="Source Sans Pro"/>
                          <a:ea typeface="Source Sans Pro"/>
                          <a:cs typeface="Source Sans Pro"/>
                          <a:sym typeface="Source Sans Pro"/>
                        </a:rPr>
                        <a:t>Lorem</a:t>
                      </a:r>
                      <a:endParaRPr sz="1400" u="none" strike="noStrike" cap="none"/>
                    </a:p>
                    <a:p>
                      <a:pPr marL="196850" marR="0" lvl="0" indent="-171450" algn="l" rtl="0">
                        <a:lnSpc>
                          <a:spcPct val="100000"/>
                        </a:lnSpc>
                        <a:spcBef>
                          <a:spcPts val="0"/>
                        </a:spcBef>
                        <a:spcAft>
                          <a:spcPts val="0"/>
                        </a:spcAft>
                        <a:buClr>
                          <a:schemeClr val="dk1"/>
                        </a:buClr>
                        <a:buSzPts val="500"/>
                        <a:buFont typeface="Noto Sans Symbols"/>
                        <a:buChar char="▪"/>
                      </a:pPr>
                      <a:r>
                        <a:rPr lang="en-US" sz="1000" u="none" strike="noStrike" cap="none">
                          <a:solidFill>
                            <a:schemeClr val="dk2"/>
                          </a:solidFill>
                          <a:latin typeface="Source Sans Pro"/>
                          <a:ea typeface="Source Sans Pro"/>
                          <a:cs typeface="Source Sans Pro"/>
                          <a:sym typeface="Source Sans Pro"/>
                        </a:rPr>
                        <a:t>Lorem</a:t>
                      </a:r>
                      <a:endParaRPr sz="1400" u="none" strike="noStrike" cap="none"/>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PT Serif"/>
                        <a:buNone/>
                      </a:pPr>
                      <a:r>
                        <a:rPr lang="en-US" sz="1000" b="0" i="0" u="none" strike="noStrike" cap="none">
                          <a:solidFill>
                            <a:schemeClr val="dk2"/>
                          </a:solidFill>
                          <a:latin typeface="Source Sans Pro"/>
                          <a:ea typeface="Source Sans Pro"/>
                          <a:cs typeface="Source Sans Pro"/>
                          <a:sym typeface="Source Sans Pro"/>
                        </a:rPr>
                        <a:t>8/23/2022</a:t>
                      </a:r>
                      <a:endParaRPr sz="1000" b="0" i="0" u="none" strike="noStrike" cap="none">
                        <a:solidFill>
                          <a:schemeClr val="dk2"/>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50"/>
                        <a:buFont typeface="PT Serif"/>
                        <a:buNone/>
                      </a:pPr>
                      <a:r>
                        <a:rPr lang="en-US" sz="1000" b="0" i="0" u="none" strike="noStrike" cap="none">
                          <a:solidFill>
                            <a:schemeClr val="dk2"/>
                          </a:solidFill>
                          <a:latin typeface="Source Sans Pro"/>
                          <a:ea typeface="Source Sans Pro"/>
                          <a:cs typeface="Source Sans Pro"/>
                          <a:sym typeface="Source Sans Pro"/>
                        </a:rPr>
                        <a:t>✓</a:t>
                      </a:r>
                      <a:endParaRPr sz="1400" u="none" strike="noStrike" cap="none">
                        <a:solidFill>
                          <a:schemeClr val="dk2"/>
                        </a:solidFill>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extLst>
                  <a:ext uri="{0D108BD9-81ED-4DB2-BD59-A6C34878D82A}">
                    <a16:rowId xmlns:a16="http://schemas.microsoft.com/office/drawing/2014/main" val="10004"/>
                  </a:ext>
                </a:extLst>
              </a:tr>
              <a:tr h="349725">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solidFill>
                            <a:schemeClr val="dk2"/>
                          </a:solidFill>
                          <a:latin typeface="Source Sans Pro"/>
                          <a:ea typeface="Source Sans Pro"/>
                          <a:cs typeface="Source Sans Pro"/>
                          <a:sym typeface="Source Sans Pro"/>
                        </a:rPr>
                        <a:t>R</a:t>
                      </a:r>
                      <a:endParaRPr sz="1000" u="none" strike="noStrike" cap="none">
                        <a:latin typeface="Source Sans Pro"/>
                        <a:ea typeface="Source Sans Pro"/>
                        <a:cs typeface="Source Sans Pro"/>
                        <a:sym typeface="Source Sans Pro"/>
                      </a:endParaRPr>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050"/>
                        <a:buFont typeface="PT Serif"/>
                        <a:buNone/>
                      </a:pPr>
                      <a:r>
                        <a:rPr lang="en-US" sz="1000" u="none" strike="noStrike" cap="none">
                          <a:solidFill>
                            <a:schemeClr val="dk2"/>
                          </a:solidFill>
                          <a:latin typeface="Source Sans Pro"/>
                          <a:ea typeface="Source Sans Pro"/>
                          <a:cs typeface="Source Sans Pro"/>
                          <a:sym typeface="Source Sans Pro"/>
                        </a:rPr>
                        <a:t>#40000 Lorem</a:t>
                      </a:r>
                      <a:endParaRPr sz="1000" b="1" i="0" u="none" strike="noStrike" cap="none">
                        <a:solidFill>
                          <a:schemeClr val="dk2"/>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0</a:t>
                      </a:r>
                      <a:endParaRPr sz="1400" u="none" strike="noStrike" cap="none"/>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C</a:t>
                      </a:r>
                      <a:endParaRPr sz="1400" u="none" strike="noStrike" cap="none"/>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196850" marR="0" lvl="0" indent="-171450" algn="l" rtl="0">
                        <a:lnSpc>
                          <a:spcPct val="100000"/>
                        </a:lnSpc>
                        <a:spcBef>
                          <a:spcPts val="0"/>
                        </a:spcBef>
                        <a:spcAft>
                          <a:spcPts val="0"/>
                        </a:spcAft>
                        <a:buClr>
                          <a:schemeClr val="dk1"/>
                        </a:buClr>
                        <a:buSzPts val="500"/>
                        <a:buFont typeface="Noto Sans Symbols"/>
                        <a:buChar char="▪"/>
                      </a:pPr>
                      <a:r>
                        <a:rPr lang="en-US" sz="1000" u="none" strike="noStrike" cap="none">
                          <a:solidFill>
                            <a:schemeClr val="dk2"/>
                          </a:solidFill>
                          <a:latin typeface="Source Sans Pro"/>
                          <a:ea typeface="Source Sans Pro"/>
                          <a:cs typeface="Source Sans Pro"/>
                          <a:sym typeface="Source Sans Pro"/>
                        </a:rPr>
                        <a:t>Lorem</a:t>
                      </a:r>
                      <a:endParaRPr sz="1400" u="none" strike="noStrike" cap="none"/>
                    </a:p>
                    <a:p>
                      <a:pPr marL="196850" marR="0" lvl="0" indent="-171450" algn="l" rtl="0">
                        <a:lnSpc>
                          <a:spcPct val="100000"/>
                        </a:lnSpc>
                        <a:spcBef>
                          <a:spcPts val="0"/>
                        </a:spcBef>
                        <a:spcAft>
                          <a:spcPts val="0"/>
                        </a:spcAft>
                        <a:buClr>
                          <a:schemeClr val="dk1"/>
                        </a:buClr>
                        <a:buSzPts val="500"/>
                        <a:buFont typeface="Noto Sans Symbols"/>
                        <a:buChar char="▪"/>
                      </a:pPr>
                      <a:r>
                        <a:rPr lang="en-US" sz="1000" u="none" strike="noStrike" cap="none">
                          <a:solidFill>
                            <a:schemeClr val="dk2"/>
                          </a:solidFill>
                          <a:latin typeface="Source Sans Pro"/>
                          <a:ea typeface="Source Sans Pro"/>
                          <a:cs typeface="Source Sans Pro"/>
                          <a:sym typeface="Source Sans Pro"/>
                        </a:rPr>
                        <a:t>Lorem</a:t>
                      </a:r>
                      <a:endParaRPr sz="1400" u="none" strike="noStrike" cap="none"/>
                    </a:p>
                    <a:p>
                      <a:pPr marL="196850" marR="0" lvl="0" indent="-171450" algn="l" rtl="0">
                        <a:lnSpc>
                          <a:spcPct val="100000"/>
                        </a:lnSpc>
                        <a:spcBef>
                          <a:spcPts val="0"/>
                        </a:spcBef>
                        <a:spcAft>
                          <a:spcPts val="0"/>
                        </a:spcAft>
                        <a:buClr>
                          <a:schemeClr val="dk1"/>
                        </a:buClr>
                        <a:buSzPts val="500"/>
                        <a:buFont typeface="Noto Sans Symbols"/>
                        <a:buChar char="▪"/>
                      </a:pPr>
                      <a:r>
                        <a:rPr lang="en-US" sz="1000" u="none" strike="noStrike" cap="none">
                          <a:solidFill>
                            <a:schemeClr val="dk2"/>
                          </a:solidFill>
                          <a:latin typeface="Source Sans Pro"/>
                          <a:ea typeface="Source Sans Pro"/>
                          <a:cs typeface="Source Sans Pro"/>
                          <a:sym typeface="Source Sans Pro"/>
                        </a:rPr>
                        <a:t>Lorem</a:t>
                      </a:r>
                      <a:endParaRPr sz="1400" u="none" strike="noStrike" cap="none"/>
                    </a:p>
                    <a:p>
                      <a:pPr marL="196850" marR="0" lvl="0" indent="-171450" algn="l" rtl="0">
                        <a:lnSpc>
                          <a:spcPct val="100000"/>
                        </a:lnSpc>
                        <a:spcBef>
                          <a:spcPts val="0"/>
                        </a:spcBef>
                        <a:spcAft>
                          <a:spcPts val="0"/>
                        </a:spcAft>
                        <a:buClr>
                          <a:schemeClr val="dk1"/>
                        </a:buClr>
                        <a:buSzPts val="500"/>
                        <a:buFont typeface="Noto Sans Symbols"/>
                        <a:buChar char="▪"/>
                      </a:pPr>
                      <a:r>
                        <a:rPr lang="en-US" sz="1000" u="none" strike="noStrike" cap="none">
                          <a:solidFill>
                            <a:schemeClr val="dk2"/>
                          </a:solidFill>
                          <a:latin typeface="Source Sans Pro"/>
                          <a:ea typeface="Source Sans Pro"/>
                          <a:cs typeface="Source Sans Pro"/>
                          <a:sym typeface="Source Sans Pro"/>
                        </a:rPr>
                        <a:t>Lorem</a:t>
                      </a:r>
                      <a:endParaRPr sz="1400" u="none" strike="noStrike" cap="none"/>
                    </a:p>
                    <a:p>
                      <a:pPr marL="196850" marR="0" lvl="0" indent="-171450" algn="l" rtl="0">
                        <a:lnSpc>
                          <a:spcPct val="100000"/>
                        </a:lnSpc>
                        <a:spcBef>
                          <a:spcPts val="0"/>
                        </a:spcBef>
                        <a:spcAft>
                          <a:spcPts val="0"/>
                        </a:spcAft>
                        <a:buClr>
                          <a:schemeClr val="dk1"/>
                        </a:buClr>
                        <a:buSzPts val="500"/>
                        <a:buFont typeface="Noto Sans Symbols"/>
                        <a:buChar char="▪"/>
                      </a:pPr>
                      <a:r>
                        <a:rPr lang="en-US" sz="1000" u="none" strike="noStrike" cap="none">
                          <a:solidFill>
                            <a:schemeClr val="dk2"/>
                          </a:solidFill>
                          <a:latin typeface="Source Sans Pro"/>
                          <a:ea typeface="Source Sans Pro"/>
                          <a:cs typeface="Source Sans Pro"/>
                          <a:sym typeface="Source Sans Pro"/>
                        </a:rPr>
                        <a:t>Lorem</a:t>
                      </a:r>
                      <a:endParaRPr sz="1400" u="none" strike="noStrike" cap="none"/>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PT Serif"/>
                        <a:buNone/>
                      </a:pPr>
                      <a:r>
                        <a:rPr lang="en-US" sz="1000" b="0" i="0" u="none" strike="noStrike" cap="none">
                          <a:solidFill>
                            <a:schemeClr val="dk2"/>
                          </a:solidFill>
                          <a:latin typeface="Source Sans Pro"/>
                          <a:ea typeface="Source Sans Pro"/>
                          <a:cs typeface="Source Sans Pro"/>
                          <a:sym typeface="Source Sans Pro"/>
                        </a:rPr>
                        <a:t>8/23/2022</a:t>
                      </a:r>
                      <a:endParaRPr sz="1000" b="0" i="0" u="none" strike="noStrike" cap="none">
                        <a:solidFill>
                          <a:schemeClr val="dk2"/>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50"/>
                        <a:buFont typeface="PT Serif"/>
                        <a:buNone/>
                      </a:pPr>
                      <a:r>
                        <a:rPr lang="en-US" sz="1000" b="0" i="0" u="none" strike="noStrike" cap="none">
                          <a:solidFill>
                            <a:schemeClr val="dk2"/>
                          </a:solidFill>
                          <a:latin typeface="Source Sans Pro"/>
                          <a:ea typeface="Source Sans Pro"/>
                          <a:cs typeface="Source Sans Pro"/>
                          <a:sym typeface="Source Sans Pro"/>
                        </a:rPr>
                        <a:t>✓</a:t>
                      </a:r>
                      <a:endParaRPr sz="1400" u="none" strike="noStrike" cap="none">
                        <a:solidFill>
                          <a:schemeClr val="dk2"/>
                        </a:solidFill>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extLst>
                  <a:ext uri="{0D108BD9-81ED-4DB2-BD59-A6C34878D82A}">
                    <a16:rowId xmlns:a16="http://schemas.microsoft.com/office/drawing/2014/main" val="10005"/>
                  </a:ext>
                </a:extLst>
              </a:tr>
              <a:tr h="349725">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solidFill>
                            <a:schemeClr val="dk2"/>
                          </a:solidFill>
                          <a:latin typeface="Source Sans Pro"/>
                          <a:ea typeface="Source Sans Pro"/>
                          <a:cs typeface="Source Sans Pro"/>
                          <a:sym typeface="Source Sans Pro"/>
                        </a:rPr>
                        <a:t>R</a:t>
                      </a:r>
                      <a:endParaRPr sz="1000" u="none" strike="noStrike" cap="none">
                        <a:latin typeface="Source Sans Pro"/>
                        <a:ea typeface="Source Sans Pro"/>
                        <a:cs typeface="Source Sans Pro"/>
                        <a:sym typeface="Source Sans Pro"/>
                      </a:endParaRPr>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050"/>
                        <a:buFont typeface="PT Serif"/>
                        <a:buNone/>
                      </a:pPr>
                      <a:r>
                        <a:rPr lang="en-US" sz="1000" u="none" strike="noStrike" cap="none">
                          <a:solidFill>
                            <a:schemeClr val="dk2"/>
                          </a:solidFill>
                          <a:latin typeface="Source Sans Pro"/>
                          <a:ea typeface="Source Sans Pro"/>
                          <a:cs typeface="Source Sans Pro"/>
                          <a:sym typeface="Source Sans Pro"/>
                        </a:rPr>
                        <a:t>#40000 Lorem</a:t>
                      </a:r>
                      <a:endParaRPr sz="1000" b="1" i="0" u="none" strike="noStrike" cap="none">
                        <a:solidFill>
                          <a:schemeClr val="dk2"/>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0</a:t>
                      </a:r>
                      <a:endParaRPr sz="1400" u="none" strike="noStrike" cap="none"/>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C</a:t>
                      </a:r>
                      <a:endParaRPr sz="1400" u="none" strike="noStrike" cap="none"/>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196850" marR="0" lvl="0" indent="-171450" algn="l" rtl="0">
                        <a:lnSpc>
                          <a:spcPct val="100000"/>
                        </a:lnSpc>
                        <a:spcBef>
                          <a:spcPts val="0"/>
                        </a:spcBef>
                        <a:spcAft>
                          <a:spcPts val="0"/>
                        </a:spcAft>
                        <a:buClr>
                          <a:schemeClr val="dk1"/>
                        </a:buClr>
                        <a:buSzPts val="500"/>
                        <a:buFont typeface="Noto Sans Symbols"/>
                        <a:buChar char="▪"/>
                      </a:pPr>
                      <a:r>
                        <a:rPr lang="en-US" sz="1000" u="none" strike="noStrike" cap="none">
                          <a:solidFill>
                            <a:schemeClr val="dk2"/>
                          </a:solidFill>
                          <a:latin typeface="Source Sans Pro"/>
                          <a:ea typeface="Source Sans Pro"/>
                          <a:cs typeface="Source Sans Pro"/>
                          <a:sym typeface="Source Sans Pro"/>
                        </a:rPr>
                        <a:t>Lorem</a:t>
                      </a:r>
                      <a:endParaRPr sz="1400" u="none" strike="noStrike" cap="none"/>
                    </a:p>
                    <a:p>
                      <a:pPr marL="196850" marR="0" lvl="0" indent="-171450" algn="l" rtl="0">
                        <a:lnSpc>
                          <a:spcPct val="100000"/>
                        </a:lnSpc>
                        <a:spcBef>
                          <a:spcPts val="0"/>
                        </a:spcBef>
                        <a:spcAft>
                          <a:spcPts val="0"/>
                        </a:spcAft>
                        <a:buClr>
                          <a:schemeClr val="dk1"/>
                        </a:buClr>
                        <a:buSzPts val="500"/>
                        <a:buFont typeface="Noto Sans Symbols"/>
                        <a:buChar char="▪"/>
                      </a:pPr>
                      <a:r>
                        <a:rPr lang="en-US" sz="1000" u="none" strike="noStrike" cap="none">
                          <a:solidFill>
                            <a:schemeClr val="dk2"/>
                          </a:solidFill>
                          <a:latin typeface="Source Sans Pro"/>
                          <a:ea typeface="Source Sans Pro"/>
                          <a:cs typeface="Source Sans Pro"/>
                          <a:sym typeface="Source Sans Pro"/>
                        </a:rPr>
                        <a:t>Lorem</a:t>
                      </a:r>
                      <a:endParaRPr sz="1400" u="none" strike="noStrike" cap="none"/>
                    </a:p>
                    <a:p>
                      <a:pPr marL="196850" marR="0" lvl="0" indent="-171450" algn="l" rtl="0">
                        <a:lnSpc>
                          <a:spcPct val="100000"/>
                        </a:lnSpc>
                        <a:spcBef>
                          <a:spcPts val="0"/>
                        </a:spcBef>
                        <a:spcAft>
                          <a:spcPts val="0"/>
                        </a:spcAft>
                        <a:buClr>
                          <a:schemeClr val="dk1"/>
                        </a:buClr>
                        <a:buSzPts val="500"/>
                        <a:buFont typeface="Noto Sans Symbols"/>
                        <a:buChar char="▪"/>
                      </a:pPr>
                      <a:r>
                        <a:rPr lang="en-US" sz="1000" u="none" strike="noStrike" cap="none">
                          <a:solidFill>
                            <a:schemeClr val="dk2"/>
                          </a:solidFill>
                          <a:latin typeface="Source Sans Pro"/>
                          <a:ea typeface="Source Sans Pro"/>
                          <a:cs typeface="Source Sans Pro"/>
                          <a:sym typeface="Source Sans Pro"/>
                        </a:rPr>
                        <a:t>Lorem</a:t>
                      </a:r>
                      <a:endParaRPr sz="1400" u="none" strike="noStrike" cap="none"/>
                    </a:p>
                    <a:p>
                      <a:pPr marL="196850" marR="0" lvl="0" indent="-171450" algn="l" rtl="0">
                        <a:lnSpc>
                          <a:spcPct val="100000"/>
                        </a:lnSpc>
                        <a:spcBef>
                          <a:spcPts val="0"/>
                        </a:spcBef>
                        <a:spcAft>
                          <a:spcPts val="0"/>
                        </a:spcAft>
                        <a:buClr>
                          <a:schemeClr val="dk1"/>
                        </a:buClr>
                        <a:buSzPts val="500"/>
                        <a:buFont typeface="Noto Sans Symbols"/>
                        <a:buChar char="▪"/>
                      </a:pPr>
                      <a:r>
                        <a:rPr lang="en-US" sz="1000" u="none" strike="noStrike" cap="none">
                          <a:solidFill>
                            <a:schemeClr val="dk2"/>
                          </a:solidFill>
                          <a:latin typeface="Source Sans Pro"/>
                          <a:ea typeface="Source Sans Pro"/>
                          <a:cs typeface="Source Sans Pro"/>
                          <a:sym typeface="Source Sans Pro"/>
                        </a:rPr>
                        <a:t>Lorem</a:t>
                      </a:r>
                      <a:endParaRPr sz="1400" u="none" strike="noStrike" cap="none"/>
                    </a:p>
                    <a:p>
                      <a:pPr marL="196850" marR="0" lvl="0" indent="-171450" algn="l" rtl="0">
                        <a:lnSpc>
                          <a:spcPct val="100000"/>
                        </a:lnSpc>
                        <a:spcBef>
                          <a:spcPts val="0"/>
                        </a:spcBef>
                        <a:spcAft>
                          <a:spcPts val="0"/>
                        </a:spcAft>
                        <a:buClr>
                          <a:schemeClr val="dk1"/>
                        </a:buClr>
                        <a:buSzPts val="500"/>
                        <a:buFont typeface="Noto Sans Symbols"/>
                        <a:buChar char="▪"/>
                      </a:pPr>
                      <a:r>
                        <a:rPr lang="en-US" sz="1000" u="none" strike="noStrike" cap="none">
                          <a:solidFill>
                            <a:schemeClr val="dk2"/>
                          </a:solidFill>
                          <a:latin typeface="Source Sans Pro"/>
                          <a:ea typeface="Source Sans Pro"/>
                          <a:cs typeface="Source Sans Pro"/>
                          <a:sym typeface="Source Sans Pro"/>
                        </a:rPr>
                        <a:t>Lorem</a:t>
                      </a:r>
                      <a:endParaRPr sz="1400" u="none" strike="noStrike" cap="none"/>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PT Serif"/>
                        <a:buNone/>
                      </a:pPr>
                      <a:r>
                        <a:rPr lang="en-US" sz="1000" b="0" i="0" u="none" strike="noStrike" cap="none">
                          <a:solidFill>
                            <a:schemeClr val="dk2"/>
                          </a:solidFill>
                          <a:latin typeface="Source Sans Pro"/>
                          <a:ea typeface="Source Sans Pro"/>
                          <a:cs typeface="Source Sans Pro"/>
                          <a:sym typeface="Source Sans Pro"/>
                        </a:rPr>
                        <a:t>8/23/2022</a:t>
                      </a:r>
                      <a:endParaRPr sz="1000" b="0" i="0" u="none" strike="noStrike" cap="none">
                        <a:solidFill>
                          <a:schemeClr val="dk2"/>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50"/>
                        <a:buFont typeface="PT Serif"/>
                        <a:buNone/>
                      </a:pPr>
                      <a:r>
                        <a:rPr lang="en-US" sz="1000" b="0" i="0" u="none" strike="noStrike" cap="none">
                          <a:solidFill>
                            <a:schemeClr val="dk2"/>
                          </a:solidFill>
                          <a:latin typeface="Source Sans Pro"/>
                          <a:ea typeface="Source Sans Pro"/>
                          <a:cs typeface="Source Sans Pro"/>
                          <a:sym typeface="Source Sans Pro"/>
                        </a:rPr>
                        <a:t>✓</a:t>
                      </a:r>
                      <a:endParaRPr sz="1400" u="none" strike="noStrike" cap="none">
                        <a:solidFill>
                          <a:schemeClr val="dk2"/>
                        </a:solidFill>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extLst>
                  <a:ext uri="{0D108BD9-81ED-4DB2-BD59-A6C34878D82A}">
                    <a16:rowId xmlns:a16="http://schemas.microsoft.com/office/drawing/2014/main" val="10006"/>
                  </a:ext>
                </a:extLst>
              </a:tr>
              <a:tr h="349725">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solidFill>
                            <a:schemeClr val="dk2"/>
                          </a:solidFill>
                          <a:latin typeface="Source Sans Pro"/>
                          <a:ea typeface="Source Sans Pro"/>
                          <a:cs typeface="Source Sans Pro"/>
                          <a:sym typeface="Source Sans Pro"/>
                        </a:rPr>
                        <a:t>R</a:t>
                      </a:r>
                      <a:endParaRPr sz="1000" u="none" strike="noStrike" cap="none">
                        <a:latin typeface="Source Sans Pro"/>
                        <a:ea typeface="Source Sans Pro"/>
                        <a:cs typeface="Source Sans Pro"/>
                        <a:sym typeface="Source Sans Pro"/>
                      </a:endParaRPr>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050"/>
                        <a:buFont typeface="PT Serif"/>
                        <a:buNone/>
                      </a:pPr>
                      <a:r>
                        <a:rPr lang="en-US" sz="1000" u="none" strike="noStrike" cap="none">
                          <a:solidFill>
                            <a:schemeClr val="dk2"/>
                          </a:solidFill>
                          <a:latin typeface="Source Sans Pro"/>
                          <a:ea typeface="Source Sans Pro"/>
                          <a:cs typeface="Source Sans Pro"/>
                          <a:sym typeface="Source Sans Pro"/>
                        </a:rPr>
                        <a:t>#40000 Lorem</a:t>
                      </a:r>
                      <a:endParaRPr sz="1000" b="1" i="0" u="none" strike="noStrike" cap="none">
                        <a:solidFill>
                          <a:schemeClr val="dk2"/>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0</a:t>
                      </a:r>
                      <a:endParaRPr sz="1400" u="none" strike="noStrike" cap="none"/>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C</a:t>
                      </a:r>
                      <a:endParaRPr sz="1400" u="none" strike="noStrike" cap="none"/>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196850" marR="0" lvl="0" indent="-171450" algn="l" rtl="0">
                        <a:lnSpc>
                          <a:spcPct val="100000"/>
                        </a:lnSpc>
                        <a:spcBef>
                          <a:spcPts val="0"/>
                        </a:spcBef>
                        <a:spcAft>
                          <a:spcPts val="0"/>
                        </a:spcAft>
                        <a:buClr>
                          <a:schemeClr val="dk1"/>
                        </a:buClr>
                        <a:buSzPts val="500"/>
                        <a:buFont typeface="Noto Sans Symbols"/>
                        <a:buChar char="▪"/>
                      </a:pPr>
                      <a:r>
                        <a:rPr lang="en-US" sz="1000" u="none" strike="noStrike" cap="none">
                          <a:solidFill>
                            <a:schemeClr val="dk2"/>
                          </a:solidFill>
                          <a:latin typeface="Source Sans Pro"/>
                          <a:ea typeface="Source Sans Pro"/>
                          <a:cs typeface="Source Sans Pro"/>
                          <a:sym typeface="Source Sans Pro"/>
                        </a:rPr>
                        <a:t>Lorem</a:t>
                      </a:r>
                      <a:endParaRPr sz="1400" u="none" strike="noStrike" cap="none"/>
                    </a:p>
                    <a:p>
                      <a:pPr marL="196850" marR="0" lvl="0" indent="-171450" algn="l" rtl="0">
                        <a:lnSpc>
                          <a:spcPct val="100000"/>
                        </a:lnSpc>
                        <a:spcBef>
                          <a:spcPts val="0"/>
                        </a:spcBef>
                        <a:spcAft>
                          <a:spcPts val="0"/>
                        </a:spcAft>
                        <a:buClr>
                          <a:schemeClr val="dk1"/>
                        </a:buClr>
                        <a:buSzPts val="500"/>
                        <a:buFont typeface="Noto Sans Symbols"/>
                        <a:buChar char="▪"/>
                      </a:pPr>
                      <a:r>
                        <a:rPr lang="en-US" sz="1000" u="none" strike="noStrike" cap="none">
                          <a:solidFill>
                            <a:schemeClr val="dk2"/>
                          </a:solidFill>
                          <a:latin typeface="Source Sans Pro"/>
                          <a:ea typeface="Source Sans Pro"/>
                          <a:cs typeface="Source Sans Pro"/>
                          <a:sym typeface="Source Sans Pro"/>
                        </a:rPr>
                        <a:t>Lorem</a:t>
                      </a:r>
                      <a:endParaRPr sz="1400" u="none" strike="noStrike" cap="none"/>
                    </a:p>
                    <a:p>
                      <a:pPr marL="196850" marR="0" lvl="0" indent="-171450" algn="l" rtl="0">
                        <a:lnSpc>
                          <a:spcPct val="100000"/>
                        </a:lnSpc>
                        <a:spcBef>
                          <a:spcPts val="0"/>
                        </a:spcBef>
                        <a:spcAft>
                          <a:spcPts val="0"/>
                        </a:spcAft>
                        <a:buClr>
                          <a:schemeClr val="dk1"/>
                        </a:buClr>
                        <a:buSzPts val="500"/>
                        <a:buFont typeface="Noto Sans Symbols"/>
                        <a:buChar char="▪"/>
                      </a:pPr>
                      <a:r>
                        <a:rPr lang="en-US" sz="1000" u="none" strike="noStrike" cap="none">
                          <a:solidFill>
                            <a:schemeClr val="dk2"/>
                          </a:solidFill>
                          <a:latin typeface="Source Sans Pro"/>
                          <a:ea typeface="Source Sans Pro"/>
                          <a:cs typeface="Source Sans Pro"/>
                          <a:sym typeface="Source Sans Pro"/>
                        </a:rPr>
                        <a:t>Lorem</a:t>
                      </a:r>
                      <a:endParaRPr sz="1400" u="none" strike="noStrike" cap="none"/>
                    </a:p>
                    <a:p>
                      <a:pPr marL="196850" marR="0" lvl="0" indent="-171450" algn="l" rtl="0">
                        <a:lnSpc>
                          <a:spcPct val="100000"/>
                        </a:lnSpc>
                        <a:spcBef>
                          <a:spcPts val="0"/>
                        </a:spcBef>
                        <a:spcAft>
                          <a:spcPts val="0"/>
                        </a:spcAft>
                        <a:buClr>
                          <a:schemeClr val="dk1"/>
                        </a:buClr>
                        <a:buSzPts val="500"/>
                        <a:buFont typeface="Noto Sans Symbols"/>
                        <a:buChar char="▪"/>
                      </a:pPr>
                      <a:r>
                        <a:rPr lang="en-US" sz="1000" u="none" strike="noStrike" cap="none">
                          <a:solidFill>
                            <a:schemeClr val="dk2"/>
                          </a:solidFill>
                          <a:latin typeface="Source Sans Pro"/>
                          <a:ea typeface="Source Sans Pro"/>
                          <a:cs typeface="Source Sans Pro"/>
                          <a:sym typeface="Source Sans Pro"/>
                        </a:rPr>
                        <a:t>Lorem</a:t>
                      </a:r>
                      <a:endParaRPr sz="1400" u="none" strike="noStrike" cap="none"/>
                    </a:p>
                    <a:p>
                      <a:pPr marL="196850" marR="0" lvl="0" indent="-171450" algn="l" rtl="0">
                        <a:lnSpc>
                          <a:spcPct val="100000"/>
                        </a:lnSpc>
                        <a:spcBef>
                          <a:spcPts val="0"/>
                        </a:spcBef>
                        <a:spcAft>
                          <a:spcPts val="0"/>
                        </a:spcAft>
                        <a:buClr>
                          <a:schemeClr val="dk1"/>
                        </a:buClr>
                        <a:buSzPts val="500"/>
                        <a:buFont typeface="Noto Sans Symbols"/>
                        <a:buChar char="▪"/>
                      </a:pPr>
                      <a:r>
                        <a:rPr lang="en-US" sz="1000" u="none" strike="noStrike" cap="none">
                          <a:solidFill>
                            <a:schemeClr val="dk2"/>
                          </a:solidFill>
                          <a:latin typeface="Source Sans Pro"/>
                          <a:ea typeface="Source Sans Pro"/>
                          <a:cs typeface="Source Sans Pro"/>
                          <a:sym typeface="Source Sans Pro"/>
                        </a:rPr>
                        <a:t>Lorem</a:t>
                      </a:r>
                      <a:endParaRPr sz="1400" u="none" strike="noStrike" cap="none"/>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PT Serif"/>
                        <a:buNone/>
                      </a:pPr>
                      <a:r>
                        <a:rPr lang="en-US" sz="1000" b="0" i="0" u="none" strike="noStrike" cap="none">
                          <a:solidFill>
                            <a:schemeClr val="dk2"/>
                          </a:solidFill>
                          <a:latin typeface="Source Sans Pro"/>
                          <a:ea typeface="Source Sans Pro"/>
                          <a:cs typeface="Source Sans Pro"/>
                          <a:sym typeface="Source Sans Pro"/>
                        </a:rPr>
                        <a:t>8/23/2022</a:t>
                      </a:r>
                      <a:endParaRPr sz="1000" b="0" i="0" u="none" strike="noStrike" cap="none">
                        <a:solidFill>
                          <a:schemeClr val="dk2"/>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50"/>
                        <a:buFont typeface="PT Serif"/>
                        <a:buNone/>
                      </a:pPr>
                      <a:r>
                        <a:rPr lang="en-US" sz="1000" b="0" i="0" u="none" strike="noStrike" cap="none">
                          <a:solidFill>
                            <a:schemeClr val="dk2"/>
                          </a:solidFill>
                          <a:latin typeface="Source Sans Pro"/>
                          <a:ea typeface="Source Sans Pro"/>
                          <a:cs typeface="Source Sans Pro"/>
                          <a:sym typeface="Source Sans Pro"/>
                        </a:rPr>
                        <a:t>✓</a:t>
                      </a:r>
                      <a:endParaRPr sz="1400" u="none" strike="noStrike" cap="none">
                        <a:solidFill>
                          <a:schemeClr val="dk2"/>
                        </a:solidFill>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extLst>
                  <a:ext uri="{0D108BD9-81ED-4DB2-BD59-A6C34878D82A}">
                    <a16:rowId xmlns:a16="http://schemas.microsoft.com/office/drawing/2014/main" val="10007"/>
                  </a:ext>
                </a:extLst>
              </a:tr>
              <a:tr h="349725">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solidFill>
                            <a:schemeClr val="dk2"/>
                          </a:solidFill>
                          <a:latin typeface="Source Sans Pro"/>
                          <a:ea typeface="Source Sans Pro"/>
                          <a:cs typeface="Source Sans Pro"/>
                          <a:sym typeface="Source Sans Pro"/>
                        </a:rPr>
                        <a:t>R</a:t>
                      </a:r>
                      <a:endParaRPr sz="1000" u="none" strike="noStrike" cap="none">
                        <a:latin typeface="Source Sans Pro"/>
                        <a:ea typeface="Source Sans Pro"/>
                        <a:cs typeface="Source Sans Pro"/>
                        <a:sym typeface="Source Sans Pro"/>
                      </a:endParaRPr>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050"/>
                        <a:buFont typeface="PT Serif"/>
                        <a:buNone/>
                      </a:pPr>
                      <a:r>
                        <a:rPr lang="en-US" sz="1000" u="none" strike="noStrike" cap="none">
                          <a:solidFill>
                            <a:schemeClr val="dk2"/>
                          </a:solidFill>
                          <a:latin typeface="Source Sans Pro"/>
                          <a:ea typeface="Source Sans Pro"/>
                          <a:cs typeface="Source Sans Pro"/>
                          <a:sym typeface="Source Sans Pro"/>
                        </a:rPr>
                        <a:t>#40000 Lorem</a:t>
                      </a:r>
                      <a:endParaRPr sz="1000" b="1" i="0" u="none" strike="noStrike" cap="none">
                        <a:solidFill>
                          <a:schemeClr val="dk2"/>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0</a:t>
                      </a:r>
                      <a:endParaRPr sz="1400" u="none" strike="noStrike" cap="none"/>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C</a:t>
                      </a:r>
                      <a:endParaRPr sz="1400" u="none" strike="noStrike" cap="none"/>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196850" marR="0" lvl="0" indent="-171450" algn="l" rtl="0">
                        <a:lnSpc>
                          <a:spcPct val="100000"/>
                        </a:lnSpc>
                        <a:spcBef>
                          <a:spcPts val="0"/>
                        </a:spcBef>
                        <a:spcAft>
                          <a:spcPts val="0"/>
                        </a:spcAft>
                        <a:buClr>
                          <a:schemeClr val="dk1"/>
                        </a:buClr>
                        <a:buSzPts val="500"/>
                        <a:buFont typeface="Noto Sans Symbols"/>
                        <a:buChar char="▪"/>
                      </a:pPr>
                      <a:r>
                        <a:rPr lang="en-US" sz="1000" u="none" strike="noStrike" cap="none">
                          <a:solidFill>
                            <a:schemeClr val="dk2"/>
                          </a:solidFill>
                          <a:latin typeface="Source Sans Pro"/>
                          <a:ea typeface="Source Sans Pro"/>
                          <a:cs typeface="Source Sans Pro"/>
                          <a:sym typeface="Source Sans Pro"/>
                        </a:rPr>
                        <a:t>Lorem</a:t>
                      </a:r>
                      <a:endParaRPr sz="1400" u="none" strike="noStrike" cap="none"/>
                    </a:p>
                    <a:p>
                      <a:pPr marL="196850" marR="0" lvl="0" indent="-171450" algn="l" rtl="0">
                        <a:lnSpc>
                          <a:spcPct val="100000"/>
                        </a:lnSpc>
                        <a:spcBef>
                          <a:spcPts val="0"/>
                        </a:spcBef>
                        <a:spcAft>
                          <a:spcPts val="0"/>
                        </a:spcAft>
                        <a:buClr>
                          <a:schemeClr val="dk1"/>
                        </a:buClr>
                        <a:buSzPts val="500"/>
                        <a:buFont typeface="Noto Sans Symbols"/>
                        <a:buChar char="▪"/>
                      </a:pPr>
                      <a:r>
                        <a:rPr lang="en-US" sz="1000" u="none" strike="noStrike" cap="none">
                          <a:solidFill>
                            <a:schemeClr val="dk2"/>
                          </a:solidFill>
                          <a:latin typeface="Source Sans Pro"/>
                          <a:ea typeface="Source Sans Pro"/>
                          <a:cs typeface="Source Sans Pro"/>
                          <a:sym typeface="Source Sans Pro"/>
                        </a:rPr>
                        <a:t>Lorem</a:t>
                      </a:r>
                      <a:endParaRPr sz="1400" u="none" strike="noStrike" cap="none"/>
                    </a:p>
                    <a:p>
                      <a:pPr marL="196850" marR="0" lvl="0" indent="-171450" algn="l" rtl="0">
                        <a:lnSpc>
                          <a:spcPct val="100000"/>
                        </a:lnSpc>
                        <a:spcBef>
                          <a:spcPts val="0"/>
                        </a:spcBef>
                        <a:spcAft>
                          <a:spcPts val="0"/>
                        </a:spcAft>
                        <a:buClr>
                          <a:schemeClr val="dk1"/>
                        </a:buClr>
                        <a:buSzPts val="500"/>
                        <a:buFont typeface="Noto Sans Symbols"/>
                        <a:buChar char="▪"/>
                      </a:pPr>
                      <a:r>
                        <a:rPr lang="en-US" sz="1000" u="none" strike="noStrike" cap="none">
                          <a:solidFill>
                            <a:schemeClr val="dk2"/>
                          </a:solidFill>
                          <a:latin typeface="Source Sans Pro"/>
                          <a:ea typeface="Source Sans Pro"/>
                          <a:cs typeface="Source Sans Pro"/>
                          <a:sym typeface="Source Sans Pro"/>
                        </a:rPr>
                        <a:t>Lorem</a:t>
                      </a:r>
                      <a:endParaRPr sz="1400" u="none" strike="noStrike" cap="none"/>
                    </a:p>
                    <a:p>
                      <a:pPr marL="196850" marR="0" lvl="0" indent="-171450" algn="l" rtl="0">
                        <a:lnSpc>
                          <a:spcPct val="100000"/>
                        </a:lnSpc>
                        <a:spcBef>
                          <a:spcPts val="0"/>
                        </a:spcBef>
                        <a:spcAft>
                          <a:spcPts val="0"/>
                        </a:spcAft>
                        <a:buClr>
                          <a:schemeClr val="dk1"/>
                        </a:buClr>
                        <a:buSzPts val="500"/>
                        <a:buFont typeface="Noto Sans Symbols"/>
                        <a:buChar char="▪"/>
                      </a:pPr>
                      <a:r>
                        <a:rPr lang="en-US" sz="1000" u="none" strike="noStrike" cap="none">
                          <a:solidFill>
                            <a:schemeClr val="dk2"/>
                          </a:solidFill>
                          <a:latin typeface="Source Sans Pro"/>
                          <a:ea typeface="Source Sans Pro"/>
                          <a:cs typeface="Source Sans Pro"/>
                          <a:sym typeface="Source Sans Pro"/>
                        </a:rPr>
                        <a:t>Lorem</a:t>
                      </a:r>
                      <a:endParaRPr sz="1400" u="none" strike="noStrike" cap="none"/>
                    </a:p>
                    <a:p>
                      <a:pPr marL="196850" marR="0" lvl="0" indent="-171450" algn="l" rtl="0">
                        <a:lnSpc>
                          <a:spcPct val="100000"/>
                        </a:lnSpc>
                        <a:spcBef>
                          <a:spcPts val="0"/>
                        </a:spcBef>
                        <a:spcAft>
                          <a:spcPts val="0"/>
                        </a:spcAft>
                        <a:buClr>
                          <a:schemeClr val="dk1"/>
                        </a:buClr>
                        <a:buSzPts val="500"/>
                        <a:buFont typeface="Noto Sans Symbols"/>
                        <a:buChar char="▪"/>
                      </a:pPr>
                      <a:r>
                        <a:rPr lang="en-US" sz="1000" u="none" strike="noStrike" cap="none">
                          <a:solidFill>
                            <a:schemeClr val="dk2"/>
                          </a:solidFill>
                          <a:latin typeface="Source Sans Pro"/>
                          <a:ea typeface="Source Sans Pro"/>
                          <a:cs typeface="Source Sans Pro"/>
                          <a:sym typeface="Source Sans Pro"/>
                        </a:rPr>
                        <a:t>Lorem</a:t>
                      </a:r>
                      <a:endParaRPr sz="1400" u="none" strike="noStrike" cap="none"/>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PT Serif"/>
                        <a:buNone/>
                      </a:pPr>
                      <a:r>
                        <a:rPr lang="en-US" sz="1000" b="0" i="0" u="none" strike="noStrike" cap="none">
                          <a:solidFill>
                            <a:schemeClr val="dk2"/>
                          </a:solidFill>
                          <a:latin typeface="Source Sans Pro"/>
                          <a:ea typeface="Source Sans Pro"/>
                          <a:cs typeface="Source Sans Pro"/>
                          <a:sym typeface="Source Sans Pro"/>
                        </a:rPr>
                        <a:t>8/23/2022</a:t>
                      </a:r>
                      <a:endParaRPr sz="1000" b="0" i="0" u="none" strike="noStrike" cap="none">
                        <a:solidFill>
                          <a:schemeClr val="dk2"/>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50"/>
                        <a:buFont typeface="PT Serif"/>
                        <a:buNone/>
                      </a:pPr>
                      <a:r>
                        <a:rPr lang="en-US" sz="1000" b="0" i="0" u="none" strike="noStrike" cap="none">
                          <a:solidFill>
                            <a:schemeClr val="dk2"/>
                          </a:solidFill>
                          <a:latin typeface="Source Sans Pro"/>
                          <a:ea typeface="Source Sans Pro"/>
                          <a:cs typeface="Source Sans Pro"/>
                          <a:sym typeface="Source Sans Pro"/>
                        </a:rPr>
                        <a:t>✓</a:t>
                      </a:r>
                      <a:endParaRPr sz="1400" u="none" strike="noStrike" cap="none">
                        <a:solidFill>
                          <a:schemeClr val="dk2"/>
                        </a:solidFill>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extLst>
                  <a:ext uri="{0D108BD9-81ED-4DB2-BD59-A6C34878D82A}">
                    <a16:rowId xmlns:a16="http://schemas.microsoft.com/office/drawing/2014/main" val="10008"/>
                  </a:ext>
                </a:extLst>
              </a:tr>
              <a:tr h="349725">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solidFill>
                            <a:schemeClr val="dk2"/>
                          </a:solidFill>
                          <a:latin typeface="Source Sans Pro"/>
                          <a:ea typeface="Source Sans Pro"/>
                          <a:cs typeface="Source Sans Pro"/>
                          <a:sym typeface="Source Sans Pro"/>
                        </a:rPr>
                        <a:t>R</a:t>
                      </a:r>
                      <a:endParaRPr sz="1000" u="none" strike="noStrike" cap="none">
                        <a:latin typeface="Source Sans Pro"/>
                        <a:ea typeface="Source Sans Pro"/>
                        <a:cs typeface="Source Sans Pro"/>
                        <a:sym typeface="Source Sans Pro"/>
                      </a:endParaRPr>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050"/>
                        <a:buFont typeface="PT Serif"/>
                        <a:buNone/>
                      </a:pPr>
                      <a:r>
                        <a:rPr lang="en-US" sz="1000" u="none" strike="noStrike" cap="none">
                          <a:solidFill>
                            <a:schemeClr val="dk2"/>
                          </a:solidFill>
                          <a:latin typeface="Source Sans Pro"/>
                          <a:ea typeface="Source Sans Pro"/>
                          <a:cs typeface="Source Sans Pro"/>
                          <a:sym typeface="Source Sans Pro"/>
                        </a:rPr>
                        <a:t>#40000 Lorem</a:t>
                      </a:r>
                      <a:endParaRPr sz="1000" b="1" i="0" u="none" strike="noStrike" cap="none">
                        <a:solidFill>
                          <a:schemeClr val="dk2"/>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0</a:t>
                      </a:r>
                      <a:endParaRPr sz="1400" u="none" strike="noStrike" cap="none"/>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C</a:t>
                      </a:r>
                      <a:endParaRPr sz="1400" u="none" strike="noStrike" cap="none"/>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196850" marR="0" lvl="0" indent="-171450" algn="l" rtl="0">
                        <a:lnSpc>
                          <a:spcPct val="100000"/>
                        </a:lnSpc>
                        <a:spcBef>
                          <a:spcPts val="0"/>
                        </a:spcBef>
                        <a:spcAft>
                          <a:spcPts val="0"/>
                        </a:spcAft>
                        <a:buClr>
                          <a:schemeClr val="dk1"/>
                        </a:buClr>
                        <a:buSzPts val="500"/>
                        <a:buFont typeface="Noto Sans Symbols"/>
                        <a:buChar char="▪"/>
                      </a:pPr>
                      <a:r>
                        <a:rPr lang="en-US" sz="1000" u="none" strike="noStrike" cap="none">
                          <a:solidFill>
                            <a:schemeClr val="dk2"/>
                          </a:solidFill>
                          <a:latin typeface="Source Sans Pro"/>
                          <a:ea typeface="Source Sans Pro"/>
                          <a:cs typeface="Source Sans Pro"/>
                          <a:sym typeface="Source Sans Pro"/>
                        </a:rPr>
                        <a:t>Lorem</a:t>
                      </a:r>
                      <a:endParaRPr sz="1400" u="none" strike="noStrike" cap="none"/>
                    </a:p>
                    <a:p>
                      <a:pPr marL="196850" marR="0" lvl="0" indent="-171450" algn="l" rtl="0">
                        <a:lnSpc>
                          <a:spcPct val="100000"/>
                        </a:lnSpc>
                        <a:spcBef>
                          <a:spcPts val="0"/>
                        </a:spcBef>
                        <a:spcAft>
                          <a:spcPts val="0"/>
                        </a:spcAft>
                        <a:buClr>
                          <a:schemeClr val="dk1"/>
                        </a:buClr>
                        <a:buSzPts val="500"/>
                        <a:buFont typeface="Noto Sans Symbols"/>
                        <a:buChar char="▪"/>
                      </a:pPr>
                      <a:r>
                        <a:rPr lang="en-US" sz="1000" u="none" strike="noStrike" cap="none">
                          <a:solidFill>
                            <a:schemeClr val="dk2"/>
                          </a:solidFill>
                          <a:latin typeface="Source Sans Pro"/>
                          <a:ea typeface="Source Sans Pro"/>
                          <a:cs typeface="Source Sans Pro"/>
                          <a:sym typeface="Source Sans Pro"/>
                        </a:rPr>
                        <a:t>Lorem</a:t>
                      </a:r>
                      <a:endParaRPr sz="1400" u="none" strike="noStrike" cap="none"/>
                    </a:p>
                    <a:p>
                      <a:pPr marL="196850" marR="0" lvl="0" indent="-171450" algn="l" rtl="0">
                        <a:lnSpc>
                          <a:spcPct val="100000"/>
                        </a:lnSpc>
                        <a:spcBef>
                          <a:spcPts val="0"/>
                        </a:spcBef>
                        <a:spcAft>
                          <a:spcPts val="0"/>
                        </a:spcAft>
                        <a:buClr>
                          <a:schemeClr val="dk1"/>
                        </a:buClr>
                        <a:buSzPts val="500"/>
                        <a:buFont typeface="Noto Sans Symbols"/>
                        <a:buChar char="▪"/>
                      </a:pPr>
                      <a:r>
                        <a:rPr lang="en-US" sz="1000" u="none" strike="noStrike" cap="none">
                          <a:solidFill>
                            <a:schemeClr val="dk2"/>
                          </a:solidFill>
                          <a:latin typeface="Source Sans Pro"/>
                          <a:ea typeface="Source Sans Pro"/>
                          <a:cs typeface="Source Sans Pro"/>
                          <a:sym typeface="Source Sans Pro"/>
                        </a:rPr>
                        <a:t>Lorem</a:t>
                      </a:r>
                      <a:endParaRPr sz="1400" u="none" strike="noStrike" cap="none"/>
                    </a:p>
                    <a:p>
                      <a:pPr marL="196850" marR="0" lvl="0" indent="-171450" algn="l" rtl="0">
                        <a:lnSpc>
                          <a:spcPct val="100000"/>
                        </a:lnSpc>
                        <a:spcBef>
                          <a:spcPts val="0"/>
                        </a:spcBef>
                        <a:spcAft>
                          <a:spcPts val="0"/>
                        </a:spcAft>
                        <a:buClr>
                          <a:schemeClr val="dk1"/>
                        </a:buClr>
                        <a:buSzPts val="500"/>
                        <a:buFont typeface="Noto Sans Symbols"/>
                        <a:buChar char="▪"/>
                      </a:pPr>
                      <a:r>
                        <a:rPr lang="en-US" sz="1000" u="none" strike="noStrike" cap="none">
                          <a:solidFill>
                            <a:schemeClr val="dk2"/>
                          </a:solidFill>
                          <a:latin typeface="Source Sans Pro"/>
                          <a:ea typeface="Source Sans Pro"/>
                          <a:cs typeface="Source Sans Pro"/>
                          <a:sym typeface="Source Sans Pro"/>
                        </a:rPr>
                        <a:t>Lorem</a:t>
                      </a:r>
                      <a:endParaRPr sz="1400" u="none" strike="noStrike" cap="none"/>
                    </a:p>
                    <a:p>
                      <a:pPr marL="196850" marR="0" lvl="0" indent="-171450" algn="l" rtl="0">
                        <a:lnSpc>
                          <a:spcPct val="100000"/>
                        </a:lnSpc>
                        <a:spcBef>
                          <a:spcPts val="0"/>
                        </a:spcBef>
                        <a:spcAft>
                          <a:spcPts val="0"/>
                        </a:spcAft>
                        <a:buClr>
                          <a:schemeClr val="dk1"/>
                        </a:buClr>
                        <a:buSzPts val="500"/>
                        <a:buFont typeface="Noto Sans Symbols"/>
                        <a:buChar char="▪"/>
                      </a:pPr>
                      <a:r>
                        <a:rPr lang="en-US" sz="1000" u="none" strike="noStrike" cap="none">
                          <a:solidFill>
                            <a:schemeClr val="dk2"/>
                          </a:solidFill>
                          <a:latin typeface="Source Sans Pro"/>
                          <a:ea typeface="Source Sans Pro"/>
                          <a:cs typeface="Source Sans Pro"/>
                          <a:sym typeface="Source Sans Pro"/>
                        </a:rPr>
                        <a:t>Lorem</a:t>
                      </a:r>
                      <a:endParaRPr sz="1400" u="none" strike="noStrike" cap="none"/>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PT Serif"/>
                        <a:buNone/>
                      </a:pPr>
                      <a:r>
                        <a:rPr lang="en-US" sz="1000" b="0" i="0" u="none" strike="noStrike" cap="none">
                          <a:solidFill>
                            <a:schemeClr val="dk2"/>
                          </a:solidFill>
                          <a:latin typeface="Source Sans Pro"/>
                          <a:ea typeface="Source Sans Pro"/>
                          <a:cs typeface="Source Sans Pro"/>
                          <a:sym typeface="Source Sans Pro"/>
                        </a:rPr>
                        <a:t>8/23/2022</a:t>
                      </a:r>
                      <a:endParaRPr sz="1000" b="0" i="0" u="none" strike="noStrike" cap="none">
                        <a:solidFill>
                          <a:schemeClr val="dk2"/>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50"/>
                        <a:buFont typeface="PT Serif"/>
                        <a:buNone/>
                      </a:pPr>
                      <a:r>
                        <a:rPr lang="en-US" sz="1000" b="0" i="0" u="none" strike="noStrike" cap="none">
                          <a:solidFill>
                            <a:schemeClr val="dk2"/>
                          </a:solidFill>
                          <a:latin typeface="Source Sans Pro"/>
                          <a:ea typeface="Source Sans Pro"/>
                          <a:cs typeface="Source Sans Pro"/>
                          <a:sym typeface="Source Sans Pro"/>
                        </a:rPr>
                        <a:t>✓</a:t>
                      </a:r>
                      <a:endParaRPr sz="1400" u="none" strike="noStrike" cap="none">
                        <a:solidFill>
                          <a:schemeClr val="dk2"/>
                        </a:solidFill>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extLst>
                  <a:ext uri="{0D108BD9-81ED-4DB2-BD59-A6C34878D82A}">
                    <a16:rowId xmlns:a16="http://schemas.microsoft.com/office/drawing/2014/main" val="10009"/>
                  </a:ext>
                </a:extLst>
              </a:tr>
              <a:tr h="349725">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solidFill>
                            <a:schemeClr val="dk2"/>
                          </a:solidFill>
                          <a:latin typeface="Source Sans Pro"/>
                          <a:ea typeface="Source Sans Pro"/>
                          <a:cs typeface="Source Sans Pro"/>
                          <a:sym typeface="Source Sans Pro"/>
                        </a:rPr>
                        <a:t>R</a:t>
                      </a:r>
                      <a:endParaRPr sz="1000" u="none" strike="noStrike" cap="none">
                        <a:latin typeface="Source Sans Pro"/>
                        <a:ea typeface="Source Sans Pro"/>
                        <a:cs typeface="Source Sans Pro"/>
                        <a:sym typeface="Source Sans Pro"/>
                      </a:endParaRPr>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050"/>
                        <a:buFont typeface="PT Serif"/>
                        <a:buNone/>
                      </a:pPr>
                      <a:r>
                        <a:rPr lang="en-US" sz="1000" u="none" strike="noStrike" cap="none">
                          <a:solidFill>
                            <a:schemeClr val="dk2"/>
                          </a:solidFill>
                          <a:latin typeface="Source Sans Pro"/>
                          <a:ea typeface="Source Sans Pro"/>
                          <a:cs typeface="Source Sans Pro"/>
                          <a:sym typeface="Source Sans Pro"/>
                        </a:rPr>
                        <a:t>#40000 Lorem</a:t>
                      </a:r>
                      <a:endParaRPr sz="1000" b="1" i="0" u="none" strike="noStrike" cap="none">
                        <a:solidFill>
                          <a:schemeClr val="dk2"/>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0</a:t>
                      </a:r>
                      <a:endParaRPr sz="1400" u="none" strike="noStrike" cap="none"/>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C</a:t>
                      </a:r>
                      <a:endParaRPr sz="1400" u="none" strike="noStrike" cap="none"/>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196850" marR="0" lvl="0" indent="-171450" algn="l" rtl="0">
                        <a:lnSpc>
                          <a:spcPct val="100000"/>
                        </a:lnSpc>
                        <a:spcBef>
                          <a:spcPts val="0"/>
                        </a:spcBef>
                        <a:spcAft>
                          <a:spcPts val="0"/>
                        </a:spcAft>
                        <a:buClr>
                          <a:schemeClr val="dk1"/>
                        </a:buClr>
                        <a:buSzPts val="500"/>
                        <a:buFont typeface="Noto Sans Symbols"/>
                        <a:buChar char="▪"/>
                      </a:pPr>
                      <a:r>
                        <a:rPr lang="en-US" sz="1000" u="none" strike="noStrike" cap="none">
                          <a:solidFill>
                            <a:schemeClr val="dk2"/>
                          </a:solidFill>
                          <a:latin typeface="Source Sans Pro"/>
                          <a:ea typeface="Source Sans Pro"/>
                          <a:cs typeface="Source Sans Pro"/>
                          <a:sym typeface="Source Sans Pro"/>
                        </a:rPr>
                        <a:t>Lorem</a:t>
                      </a:r>
                      <a:endParaRPr sz="1400" u="none" strike="noStrike" cap="none"/>
                    </a:p>
                    <a:p>
                      <a:pPr marL="196850" marR="0" lvl="0" indent="-171450" algn="l" rtl="0">
                        <a:lnSpc>
                          <a:spcPct val="100000"/>
                        </a:lnSpc>
                        <a:spcBef>
                          <a:spcPts val="0"/>
                        </a:spcBef>
                        <a:spcAft>
                          <a:spcPts val="0"/>
                        </a:spcAft>
                        <a:buClr>
                          <a:schemeClr val="dk1"/>
                        </a:buClr>
                        <a:buSzPts val="500"/>
                        <a:buFont typeface="Noto Sans Symbols"/>
                        <a:buChar char="▪"/>
                      </a:pPr>
                      <a:r>
                        <a:rPr lang="en-US" sz="1000" u="none" strike="noStrike" cap="none">
                          <a:solidFill>
                            <a:schemeClr val="dk2"/>
                          </a:solidFill>
                          <a:latin typeface="Source Sans Pro"/>
                          <a:ea typeface="Source Sans Pro"/>
                          <a:cs typeface="Source Sans Pro"/>
                          <a:sym typeface="Source Sans Pro"/>
                        </a:rPr>
                        <a:t>Lorem</a:t>
                      </a:r>
                      <a:endParaRPr sz="1400" u="none" strike="noStrike" cap="none"/>
                    </a:p>
                    <a:p>
                      <a:pPr marL="196850" marR="0" lvl="0" indent="-171450" algn="l" rtl="0">
                        <a:lnSpc>
                          <a:spcPct val="100000"/>
                        </a:lnSpc>
                        <a:spcBef>
                          <a:spcPts val="0"/>
                        </a:spcBef>
                        <a:spcAft>
                          <a:spcPts val="0"/>
                        </a:spcAft>
                        <a:buClr>
                          <a:schemeClr val="dk1"/>
                        </a:buClr>
                        <a:buSzPts val="500"/>
                        <a:buFont typeface="Noto Sans Symbols"/>
                        <a:buChar char="▪"/>
                      </a:pPr>
                      <a:r>
                        <a:rPr lang="en-US" sz="1000" u="none" strike="noStrike" cap="none">
                          <a:solidFill>
                            <a:schemeClr val="dk2"/>
                          </a:solidFill>
                          <a:latin typeface="Source Sans Pro"/>
                          <a:ea typeface="Source Sans Pro"/>
                          <a:cs typeface="Source Sans Pro"/>
                          <a:sym typeface="Source Sans Pro"/>
                        </a:rPr>
                        <a:t>Lorem</a:t>
                      </a:r>
                      <a:endParaRPr sz="1400" u="none" strike="noStrike" cap="none"/>
                    </a:p>
                    <a:p>
                      <a:pPr marL="196850" marR="0" lvl="0" indent="-171450" algn="l" rtl="0">
                        <a:lnSpc>
                          <a:spcPct val="100000"/>
                        </a:lnSpc>
                        <a:spcBef>
                          <a:spcPts val="0"/>
                        </a:spcBef>
                        <a:spcAft>
                          <a:spcPts val="0"/>
                        </a:spcAft>
                        <a:buClr>
                          <a:schemeClr val="dk1"/>
                        </a:buClr>
                        <a:buSzPts val="500"/>
                        <a:buFont typeface="Noto Sans Symbols"/>
                        <a:buChar char="▪"/>
                      </a:pPr>
                      <a:r>
                        <a:rPr lang="en-US" sz="1000" u="none" strike="noStrike" cap="none">
                          <a:solidFill>
                            <a:schemeClr val="dk2"/>
                          </a:solidFill>
                          <a:latin typeface="Source Sans Pro"/>
                          <a:ea typeface="Source Sans Pro"/>
                          <a:cs typeface="Source Sans Pro"/>
                          <a:sym typeface="Source Sans Pro"/>
                        </a:rPr>
                        <a:t>Lorem</a:t>
                      </a:r>
                      <a:endParaRPr sz="1400" u="none" strike="noStrike" cap="none"/>
                    </a:p>
                    <a:p>
                      <a:pPr marL="196850" marR="0" lvl="0" indent="-171450" algn="l" rtl="0">
                        <a:lnSpc>
                          <a:spcPct val="100000"/>
                        </a:lnSpc>
                        <a:spcBef>
                          <a:spcPts val="0"/>
                        </a:spcBef>
                        <a:spcAft>
                          <a:spcPts val="0"/>
                        </a:spcAft>
                        <a:buClr>
                          <a:schemeClr val="dk1"/>
                        </a:buClr>
                        <a:buSzPts val="500"/>
                        <a:buFont typeface="Noto Sans Symbols"/>
                        <a:buChar char="▪"/>
                      </a:pPr>
                      <a:r>
                        <a:rPr lang="en-US" sz="1000" u="none" strike="noStrike" cap="none">
                          <a:solidFill>
                            <a:schemeClr val="dk2"/>
                          </a:solidFill>
                          <a:latin typeface="Source Sans Pro"/>
                          <a:ea typeface="Source Sans Pro"/>
                          <a:cs typeface="Source Sans Pro"/>
                          <a:sym typeface="Source Sans Pro"/>
                        </a:rPr>
                        <a:t>Lorem</a:t>
                      </a:r>
                      <a:endParaRPr sz="1400" u="none" strike="noStrike" cap="none"/>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PT Serif"/>
                        <a:buNone/>
                      </a:pPr>
                      <a:r>
                        <a:rPr lang="en-US" sz="1000" b="0" i="0" u="none" strike="noStrike" cap="none">
                          <a:solidFill>
                            <a:schemeClr val="dk2"/>
                          </a:solidFill>
                          <a:latin typeface="Source Sans Pro"/>
                          <a:ea typeface="Source Sans Pro"/>
                          <a:cs typeface="Source Sans Pro"/>
                          <a:sym typeface="Source Sans Pro"/>
                        </a:rPr>
                        <a:t>7/12/2022</a:t>
                      </a:r>
                      <a:endParaRPr sz="1000" b="0" i="0" u="none" strike="noStrike" cap="none">
                        <a:solidFill>
                          <a:schemeClr val="dk2"/>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50"/>
                        <a:buFont typeface="PT Serif"/>
                        <a:buNone/>
                      </a:pPr>
                      <a:endParaRPr sz="1000" b="0" i="0" u="none" strike="noStrike" cap="none">
                        <a:solidFill>
                          <a:schemeClr val="dk2"/>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rgbClr val="000000"/>
                        </a:buClr>
                        <a:buSzPts val="1050"/>
                        <a:buFont typeface="PT Serif"/>
                        <a:buNone/>
                      </a:pPr>
                      <a:r>
                        <a:rPr lang="en-US" sz="1000" b="0" i="0" u="none" strike="noStrike" cap="none">
                          <a:solidFill>
                            <a:schemeClr val="dk2"/>
                          </a:solidFill>
                          <a:latin typeface="Source Sans Pro"/>
                          <a:ea typeface="Source Sans Pro"/>
                          <a:cs typeface="Source Sans Pro"/>
                          <a:sym typeface="Source Sans Pro"/>
                        </a:rPr>
                        <a:t>✓</a:t>
                      </a:r>
                      <a:endParaRPr sz="1400" u="none" strike="noStrike" cap="none">
                        <a:solidFill>
                          <a:schemeClr val="dk2"/>
                        </a:solidFill>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extLst>
                  <a:ext uri="{0D108BD9-81ED-4DB2-BD59-A6C34878D82A}">
                    <a16:rowId xmlns:a16="http://schemas.microsoft.com/office/drawing/2014/main" val="10010"/>
                  </a:ext>
                </a:extLst>
              </a:tr>
            </a:tbl>
          </a:graphicData>
        </a:graphic>
      </p:graphicFrame>
      <p:sp>
        <p:nvSpPr>
          <p:cNvPr id="912" name="Google Shape;912;p63"/>
          <p:cNvSpPr txBox="1"/>
          <p:nvPr/>
        </p:nvSpPr>
        <p:spPr>
          <a:xfrm>
            <a:off x="10140593" y="6408650"/>
            <a:ext cx="1500232" cy="276959"/>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747C74"/>
              </a:buClr>
              <a:buSzPts val="1200"/>
              <a:buFont typeface="Source Sans Pro"/>
              <a:buNone/>
            </a:pPr>
            <a:r>
              <a:rPr lang="en-US" sz="1200" b="0" i="0" u="none" strike="noStrike" cap="none">
                <a:solidFill>
                  <a:srgbClr val="747C74"/>
                </a:solidFill>
                <a:latin typeface="Source Sans Pro"/>
                <a:ea typeface="Source Sans Pro"/>
                <a:cs typeface="Source Sans Pro"/>
                <a:sym typeface="Source Sans Pro"/>
              </a:rPr>
              <a:t>Sprint 9 Deliverables</a:t>
            </a:r>
            <a:endParaRPr sz="1800" b="0" i="0" u="none" strike="noStrike" cap="none">
              <a:solidFill>
                <a:schemeClr val="dk1"/>
              </a:solidFill>
              <a:latin typeface="Calibri"/>
              <a:ea typeface="Calibri"/>
              <a:cs typeface="Calibri"/>
              <a:sym typeface="Calibri"/>
            </a:endParaRPr>
          </a:p>
        </p:txBody>
      </p:sp>
      <p:sp>
        <p:nvSpPr>
          <p:cNvPr id="913" name="Google Shape;913;p63"/>
          <p:cNvSpPr txBox="1"/>
          <p:nvPr/>
        </p:nvSpPr>
        <p:spPr>
          <a:xfrm>
            <a:off x="419100" y="6408650"/>
            <a:ext cx="2723465" cy="276959"/>
          </a:xfrm>
          <a:prstGeom prst="rect">
            <a:avLst/>
          </a:prstGeom>
          <a:noFill/>
          <a:ln>
            <a:noFill/>
          </a:ln>
        </p:spPr>
        <p:txBody>
          <a:bodyPr spcFirstLastPara="1" wrap="square" lIns="0"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747C74"/>
                </a:solidFill>
                <a:latin typeface="Source Sans Pro"/>
                <a:ea typeface="Source Sans Pro"/>
                <a:cs typeface="Source Sans Pro"/>
                <a:sym typeface="Source Sans Pro"/>
              </a:rPr>
              <a:t>08-23 Sprint 9 Demo</a:t>
            </a:r>
            <a:endParaRPr sz="1800" b="0" i="0" u="none" strike="noStrike" cap="none">
              <a:solidFill>
                <a:srgbClr val="747C74"/>
              </a:solidFill>
              <a:latin typeface="Calibri"/>
              <a:ea typeface="Calibri"/>
              <a:cs typeface="Calibri"/>
              <a:sym typeface="Calibri"/>
            </a:endParaRPr>
          </a:p>
        </p:txBody>
      </p:sp>
      <p:sp>
        <p:nvSpPr>
          <p:cNvPr id="914" name="Google Shape;914;p63"/>
          <p:cNvSpPr txBox="1"/>
          <p:nvPr/>
        </p:nvSpPr>
        <p:spPr>
          <a:xfrm>
            <a:off x="6743700" y="198120"/>
            <a:ext cx="3215640" cy="523220"/>
          </a:xfrm>
          <a:prstGeom prst="rect">
            <a:avLst/>
          </a:prstGeom>
          <a:solidFill>
            <a:srgbClr val="FFFF00"/>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Keep for added stories:  Add stories, tickets, dates, deliverables w/ links</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18"/>
        <p:cNvGrpSpPr/>
        <p:nvPr/>
      </p:nvGrpSpPr>
      <p:grpSpPr>
        <a:xfrm>
          <a:off x="0" y="0"/>
          <a:ext cx="0" cy="0"/>
          <a:chOff x="0" y="0"/>
          <a:chExt cx="0" cy="0"/>
        </a:xfrm>
      </p:grpSpPr>
      <p:sp>
        <p:nvSpPr>
          <p:cNvPr id="919" name="Google Shape;919;g14336535c55_0_7"/>
          <p:cNvSpPr txBox="1">
            <a:spLocks noGrp="1"/>
          </p:cNvSpPr>
          <p:nvPr>
            <p:ph type="title"/>
          </p:nvPr>
        </p:nvSpPr>
        <p:spPr>
          <a:xfrm>
            <a:off x="411480" y="457200"/>
            <a:ext cx="8057100" cy="13257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3600"/>
              <a:buFont typeface="PT Serif"/>
              <a:buNone/>
            </a:pPr>
            <a:r>
              <a:rPr lang="en-US" sz="2800"/>
              <a:t>1095-B MVP Launch and Close-Out</a:t>
            </a:r>
            <a:endParaRPr sz="2800"/>
          </a:p>
        </p:txBody>
      </p:sp>
      <p:graphicFrame>
        <p:nvGraphicFramePr>
          <p:cNvPr id="920" name="Google Shape;920;g14336535c55_0_7"/>
          <p:cNvGraphicFramePr/>
          <p:nvPr/>
        </p:nvGraphicFramePr>
        <p:xfrm>
          <a:off x="411480" y="914400"/>
          <a:ext cx="3000000" cy="3000000"/>
        </p:xfrm>
        <a:graphic>
          <a:graphicData uri="http://schemas.openxmlformats.org/drawingml/2006/table">
            <a:tbl>
              <a:tblPr>
                <a:noFill/>
                <a:tableStyleId>{67708BF3-6438-43B8-8AB5-0BD9B60E1F51}</a:tableStyleId>
              </a:tblPr>
              <a:tblGrid>
                <a:gridCol w="3010650">
                  <a:extLst>
                    <a:ext uri="{9D8B030D-6E8A-4147-A177-3AD203B41FA5}">
                      <a16:colId xmlns:a16="http://schemas.microsoft.com/office/drawing/2014/main" val="20000"/>
                    </a:ext>
                  </a:extLst>
                </a:gridCol>
                <a:gridCol w="2673875">
                  <a:extLst>
                    <a:ext uri="{9D8B030D-6E8A-4147-A177-3AD203B41FA5}">
                      <a16:colId xmlns:a16="http://schemas.microsoft.com/office/drawing/2014/main" val="20001"/>
                    </a:ext>
                  </a:extLst>
                </a:gridCol>
                <a:gridCol w="2227025">
                  <a:extLst>
                    <a:ext uri="{9D8B030D-6E8A-4147-A177-3AD203B41FA5}">
                      <a16:colId xmlns:a16="http://schemas.microsoft.com/office/drawing/2014/main" val="20002"/>
                    </a:ext>
                  </a:extLst>
                </a:gridCol>
                <a:gridCol w="3243350">
                  <a:extLst>
                    <a:ext uri="{9D8B030D-6E8A-4147-A177-3AD203B41FA5}">
                      <a16:colId xmlns:a16="http://schemas.microsoft.com/office/drawing/2014/main" val="20003"/>
                    </a:ext>
                  </a:extLst>
                </a:gridCol>
              </a:tblGrid>
              <a:tr h="401300">
                <a:tc>
                  <a:txBody>
                    <a:bodyPr/>
                    <a:lstStyle/>
                    <a:p>
                      <a:pPr marL="0" marR="0" lvl="0" indent="0" algn="l" rtl="0">
                        <a:lnSpc>
                          <a:spcPct val="114999"/>
                        </a:lnSpc>
                        <a:spcBef>
                          <a:spcPts val="0"/>
                        </a:spcBef>
                        <a:spcAft>
                          <a:spcPts val="0"/>
                        </a:spcAft>
                        <a:buClr>
                          <a:srgbClr val="000000"/>
                        </a:buClr>
                        <a:buSzPts val="1100"/>
                        <a:buFont typeface="Arial"/>
                        <a:buNone/>
                      </a:pPr>
                      <a:r>
                        <a:rPr lang="en-US" sz="1100" b="1" u="none" strike="noStrike" cap="none">
                          <a:solidFill>
                            <a:schemeClr val="accent1"/>
                          </a:solidFill>
                          <a:latin typeface="Source Sans Pro SemiBold"/>
                          <a:ea typeface="Source Sans Pro SemiBold"/>
                          <a:cs typeface="Source Sans Pro SemiBold"/>
                          <a:sym typeface="Source Sans Pro SemiBold"/>
                        </a:rPr>
                        <a:t>Task</a:t>
                      </a:r>
                      <a:endParaRPr sz="1400" u="none" strike="noStrike" cap="none"/>
                    </a:p>
                  </a:txBody>
                  <a:tcPr marL="24375" marR="91450" marT="24375" marB="243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14999"/>
                        </a:lnSpc>
                        <a:spcBef>
                          <a:spcPts val="0"/>
                        </a:spcBef>
                        <a:spcAft>
                          <a:spcPts val="0"/>
                        </a:spcAft>
                        <a:buClr>
                          <a:srgbClr val="000000"/>
                        </a:buClr>
                        <a:buSzPts val="1100"/>
                        <a:buFont typeface="Arial"/>
                        <a:buNone/>
                      </a:pPr>
                      <a:r>
                        <a:rPr lang="en-US" sz="1100" b="1" u="none" strike="noStrike" cap="none">
                          <a:solidFill>
                            <a:schemeClr val="accent1"/>
                          </a:solidFill>
                          <a:latin typeface="Source Sans Pro SemiBold"/>
                          <a:ea typeface="Source Sans Pro SemiBold"/>
                          <a:cs typeface="Source Sans Pro SemiBold"/>
                          <a:sym typeface="Source Sans Pro SemiBold"/>
                        </a:rPr>
                        <a:t>Notes</a:t>
                      </a:r>
                      <a:endParaRPr sz="1100" b="1" u="none" strike="noStrike" cap="none">
                        <a:solidFill>
                          <a:schemeClr val="accent1"/>
                        </a:solidFill>
                        <a:latin typeface="Source Sans Pro SemiBold"/>
                        <a:ea typeface="Source Sans Pro SemiBold"/>
                        <a:cs typeface="Source Sans Pro SemiBold"/>
                        <a:sym typeface="Source Sans Pro SemiBold"/>
                      </a:endParaRPr>
                    </a:p>
                  </a:txBody>
                  <a:tcPr marL="24375" marR="24375" marT="24375" marB="243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14999"/>
                        </a:lnSpc>
                        <a:spcBef>
                          <a:spcPts val="0"/>
                        </a:spcBef>
                        <a:spcAft>
                          <a:spcPts val="0"/>
                        </a:spcAft>
                        <a:buClr>
                          <a:srgbClr val="000000"/>
                        </a:buClr>
                        <a:buSzPts val="1100"/>
                        <a:buFont typeface="Arial"/>
                        <a:buNone/>
                      </a:pPr>
                      <a:r>
                        <a:rPr lang="en-US" sz="1100" b="1" u="none" strike="noStrike" cap="none">
                          <a:solidFill>
                            <a:schemeClr val="accent1"/>
                          </a:solidFill>
                          <a:latin typeface="Source Sans Pro SemiBold"/>
                          <a:ea typeface="Source Sans Pro SemiBold"/>
                          <a:cs typeface="Source Sans Pro SemiBold"/>
                          <a:sym typeface="Source Sans Pro SemiBold"/>
                        </a:rPr>
                        <a:t>Status (Not started, In Progress, Completed)</a:t>
                      </a:r>
                      <a:endParaRPr sz="1400" u="none" strike="noStrike" cap="none"/>
                    </a:p>
                  </a:txBody>
                  <a:tcPr marL="24375" marR="24375" marT="24375" marB="243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14999"/>
                        </a:lnSpc>
                        <a:spcBef>
                          <a:spcPts val="0"/>
                        </a:spcBef>
                        <a:spcAft>
                          <a:spcPts val="0"/>
                        </a:spcAft>
                        <a:buClr>
                          <a:srgbClr val="000000"/>
                        </a:buClr>
                        <a:buSzPts val="1100"/>
                        <a:buFont typeface="Arial"/>
                        <a:buNone/>
                      </a:pPr>
                      <a:r>
                        <a:rPr lang="en-US" sz="1100" b="1" u="none" strike="noStrike" cap="none">
                          <a:solidFill>
                            <a:schemeClr val="accent1"/>
                          </a:solidFill>
                          <a:latin typeface="Source Sans Pro SemiBold"/>
                          <a:ea typeface="Source Sans Pro SemiBold"/>
                          <a:cs typeface="Source Sans Pro SemiBold"/>
                          <a:sym typeface="Source Sans Pro SemiBold"/>
                        </a:rPr>
                        <a:t>Expected Completion Date/Sprint #</a:t>
                      </a:r>
                      <a:endParaRPr sz="1100" b="1" i="0" u="none" strike="noStrike" cap="none">
                        <a:solidFill>
                          <a:schemeClr val="accent1"/>
                        </a:solidFill>
                        <a:latin typeface="Source Sans Pro SemiBold"/>
                        <a:ea typeface="Source Sans Pro SemiBold"/>
                        <a:cs typeface="Source Sans Pro SemiBold"/>
                        <a:sym typeface="Source Sans Pro SemiBold"/>
                      </a:endParaRPr>
                    </a:p>
                  </a:txBody>
                  <a:tcPr marL="24375" marR="24375" marT="24375" marB="243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515350">
                <a:tc>
                  <a:txBody>
                    <a:bodyPr/>
                    <a:lstStyle/>
                    <a:p>
                      <a:pPr marL="0" marR="0" lvl="0" indent="0" algn="l" rtl="0">
                        <a:lnSpc>
                          <a:spcPct val="100000"/>
                        </a:lnSpc>
                        <a:spcBef>
                          <a:spcPts val="0"/>
                        </a:spcBef>
                        <a:spcAft>
                          <a:spcPts val="0"/>
                        </a:spcAft>
                        <a:buClr>
                          <a:srgbClr val="000000"/>
                        </a:buClr>
                        <a:buSzPts val="1050"/>
                        <a:buFont typeface="Arial"/>
                        <a:buNone/>
                      </a:pPr>
                      <a:r>
                        <a:rPr lang="en-US" sz="1050" u="none" strike="noStrike" cap="none">
                          <a:solidFill>
                            <a:schemeClr val="dk2"/>
                          </a:solidFill>
                          <a:latin typeface="Source Sans Pro"/>
                          <a:ea typeface="Source Sans Pro"/>
                          <a:cs typeface="Source Sans Pro"/>
                          <a:sym typeface="Source Sans Pro"/>
                        </a:rPr>
                        <a:t>Finalize materials for Spanish translations</a:t>
                      </a:r>
                      <a:endParaRPr sz="1050" u="none" strike="noStrike" cap="none">
                        <a:solidFill>
                          <a:schemeClr val="dk2"/>
                        </a:solidFill>
                        <a:latin typeface="Source Sans Pro"/>
                        <a:ea typeface="Source Sans Pro"/>
                        <a:cs typeface="Source Sans Pro"/>
                        <a:sym typeface="Source Sans Pro"/>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r>
                        <a:rPr lang="en-US" sz="1050" u="none" strike="noStrike" cap="none">
                          <a:solidFill>
                            <a:schemeClr val="dk2"/>
                          </a:solidFill>
                          <a:latin typeface="Source Sans Pro"/>
                          <a:ea typeface="Source Sans Pro"/>
                          <a:cs typeface="Source Sans Pro"/>
                          <a:sym typeface="Source Sans Pro"/>
                        </a:rPr>
                        <a:t>8/3/2022 documents transmitted to state Department by Sitewide</a:t>
                      </a:r>
                      <a:endParaRPr sz="1050" u="none" strike="noStrike" cap="none">
                        <a:solidFill>
                          <a:schemeClr val="dk2"/>
                        </a:solidFill>
                        <a:latin typeface="Source Sans Pro"/>
                        <a:ea typeface="Source Sans Pro"/>
                        <a:cs typeface="Source Sans Pro"/>
                        <a:sym typeface="Source Sans Pro"/>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r>
                        <a:rPr lang="en-US" sz="1050" u="none" strike="noStrike" cap="none">
                          <a:solidFill>
                            <a:schemeClr val="dk2"/>
                          </a:solidFill>
                          <a:latin typeface="Source Sans Pro"/>
                          <a:ea typeface="Source Sans Pro"/>
                          <a:cs typeface="Source Sans Pro"/>
                          <a:sym typeface="Source Sans Pro"/>
                        </a:rPr>
                        <a:t>In progress</a:t>
                      </a:r>
                      <a:endParaRPr sz="1050" u="none" strike="noStrike" cap="none">
                        <a:solidFill>
                          <a:schemeClr val="dk2"/>
                        </a:solidFill>
                        <a:latin typeface="Source Sans Pro"/>
                        <a:ea typeface="Source Sans Pro"/>
                        <a:cs typeface="Source Sans Pro"/>
                        <a:sym typeface="Source Sans Pro"/>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r>
                        <a:rPr lang="en-US" sz="1050" u="none" strike="noStrike" cap="none">
                          <a:solidFill>
                            <a:schemeClr val="dk2"/>
                          </a:solidFill>
                          <a:latin typeface="Source Sans Pro"/>
                          <a:ea typeface="Source Sans Pro"/>
                          <a:cs typeface="Source Sans Pro"/>
                          <a:sym typeface="Source Sans Pro"/>
                        </a:rPr>
                        <a:t>Requested by 9/7/2022</a:t>
                      </a:r>
                      <a:endParaRPr sz="1050" u="none" strike="noStrike" cap="none">
                        <a:solidFill>
                          <a:schemeClr val="dk2"/>
                        </a:solidFill>
                        <a:latin typeface="Source Sans Pro"/>
                        <a:ea typeface="Source Sans Pro"/>
                        <a:cs typeface="Source Sans Pro"/>
                        <a:sym typeface="Source Sans Pro"/>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rgbClr val="C7C7C7"/>
                      </a:solidFill>
                      <a:prstDash val="solid"/>
                      <a:round/>
                      <a:headEnd type="none" w="sm" len="sm"/>
                      <a:tailEnd type="none" w="sm" len="sm"/>
                    </a:lnB>
                  </a:tcPr>
                </a:tc>
                <a:extLst>
                  <a:ext uri="{0D108BD9-81ED-4DB2-BD59-A6C34878D82A}">
                    <a16:rowId xmlns:a16="http://schemas.microsoft.com/office/drawing/2014/main" val="10001"/>
                  </a:ext>
                </a:extLst>
              </a:tr>
              <a:tr h="548650">
                <a:tc>
                  <a:txBody>
                    <a:bodyPr/>
                    <a:lstStyle/>
                    <a:p>
                      <a:pPr marL="0" marR="0" lvl="0" indent="0" algn="l" rtl="0">
                        <a:lnSpc>
                          <a:spcPct val="115000"/>
                        </a:lnSpc>
                        <a:spcBef>
                          <a:spcPts val="0"/>
                        </a:spcBef>
                        <a:spcAft>
                          <a:spcPts val="0"/>
                        </a:spcAft>
                        <a:buClr>
                          <a:srgbClr val="000000"/>
                        </a:buClr>
                        <a:buSzPts val="1050"/>
                        <a:buFont typeface="Arial"/>
                        <a:buNone/>
                      </a:pPr>
                      <a:r>
                        <a:rPr lang="en-US" sz="1050" u="none" strike="noStrike" cap="none">
                          <a:solidFill>
                            <a:schemeClr val="dk2"/>
                          </a:solidFill>
                          <a:latin typeface="Source Sans Pro"/>
                          <a:ea typeface="Source Sans Pro"/>
                          <a:cs typeface="Source Sans Pro"/>
                          <a:sym typeface="Source Sans Pro"/>
                        </a:rPr>
                        <a:t>Determine metrics and implement tracking</a:t>
                      </a:r>
                      <a:endParaRPr sz="1050" u="none" strike="noStrike" cap="none">
                        <a:solidFill>
                          <a:schemeClr val="dk2"/>
                        </a:solidFill>
                        <a:latin typeface="Source Sans Pro"/>
                        <a:ea typeface="Source Sans Pro"/>
                        <a:cs typeface="Source Sans Pro"/>
                        <a:sym typeface="Source Sans Pro"/>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endParaRPr sz="1050" u="none" strike="noStrike" cap="none">
                        <a:solidFill>
                          <a:schemeClr val="dk2"/>
                        </a:solidFill>
                        <a:latin typeface="Source Sans Pro"/>
                        <a:ea typeface="Source Sans Pro"/>
                        <a:cs typeface="Source Sans Pro"/>
                        <a:sym typeface="Source Sans Pro"/>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endParaRPr sz="1050" u="none" strike="noStrike" cap="none">
                        <a:solidFill>
                          <a:schemeClr val="dk2"/>
                        </a:solidFill>
                        <a:latin typeface="Source Sans Pro"/>
                        <a:ea typeface="Source Sans Pro"/>
                        <a:cs typeface="Source Sans Pro"/>
                        <a:sym typeface="Source Sans Pro"/>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endParaRPr sz="1050" u="none" strike="noStrike" cap="none">
                        <a:solidFill>
                          <a:schemeClr val="dk2"/>
                        </a:solidFill>
                        <a:latin typeface="Source Sans Pro"/>
                        <a:ea typeface="Source Sans Pro"/>
                        <a:cs typeface="Source Sans Pro"/>
                        <a:sym typeface="Source Sans Pro"/>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extLst>
                  <a:ext uri="{0D108BD9-81ED-4DB2-BD59-A6C34878D82A}">
                    <a16:rowId xmlns:a16="http://schemas.microsoft.com/office/drawing/2014/main" val="10002"/>
                  </a:ext>
                </a:extLst>
              </a:tr>
              <a:tr h="343800">
                <a:tc>
                  <a:txBody>
                    <a:bodyPr/>
                    <a:lstStyle/>
                    <a:p>
                      <a:pPr marL="0" marR="0" lvl="0" indent="0" algn="l" rtl="0">
                        <a:lnSpc>
                          <a:spcPct val="115000"/>
                        </a:lnSpc>
                        <a:spcBef>
                          <a:spcPts val="0"/>
                        </a:spcBef>
                        <a:spcAft>
                          <a:spcPts val="0"/>
                        </a:spcAft>
                        <a:buClr>
                          <a:srgbClr val="000000"/>
                        </a:buClr>
                        <a:buSzPts val="1050"/>
                        <a:buFont typeface="Arial"/>
                        <a:buNone/>
                      </a:pPr>
                      <a:r>
                        <a:rPr lang="en-US" sz="1050" u="none" strike="noStrike" cap="none">
                          <a:solidFill>
                            <a:schemeClr val="dk2"/>
                          </a:solidFill>
                          <a:latin typeface="Source Sans Pro"/>
                          <a:ea typeface="Source Sans Pro"/>
                          <a:cs typeface="Source Sans Pro"/>
                          <a:sym typeface="Source Sans Pro"/>
                        </a:rPr>
                        <a:t>Release 1095B without opt-in</a:t>
                      </a:r>
                      <a:endParaRPr sz="1050" u="none" strike="noStrike" cap="none">
                        <a:solidFill>
                          <a:schemeClr val="dk2"/>
                        </a:solidFill>
                        <a:latin typeface="Source Sans Pro"/>
                        <a:ea typeface="Source Sans Pro"/>
                        <a:cs typeface="Source Sans Pro"/>
                        <a:sym typeface="Source Sans Pro"/>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endParaRPr sz="1050" u="none" strike="noStrike" cap="none">
                        <a:solidFill>
                          <a:schemeClr val="dk2"/>
                        </a:solidFill>
                        <a:latin typeface="Source Sans Pro"/>
                        <a:ea typeface="Source Sans Pro"/>
                        <a:cs typeface="Source Sans Pro"/>
                        <a:sym typeface="Source Sans Pro"/>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endParaRPr sz="1050" u="none" strike="noStrike" cap="none">
                        <a:solidFill>
                          <a:schemeClr val="dk2"/>
                        </a:solidFill>
                        <a:latin typeface="Source Sans Pro"/>
                        <a:ea typeface="Source Sans Pro"/>
                        <a:cs typeface="Source Sans Pro"/>
                        <a:sym typeface="Source Sans Pro"/>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endParaRPr sz="1050" u="none" strike="noStrike" cap="none">
                        <a:solidFill>
                          <a:schemeClr val="dk2"/>
                        </a:solidFill>
                        <a:latin typeface="Source Sans Pro"/>
                        <a:ea typeface="Source Sans Pro"/>
                        <a:cs typeface="Source Sans Pro"/>
                        <a:sym typeface="Source Sans Pro"/>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extLst>
                  <a:ext uri="{0D108BD9-81ED-4DB2-BD59-A6C34878D82A}">
                    <a16:rowId xmlns:a16="http://schemas.microsoft.com/office/drawing/2014/main" val="10003"/>
                  </a:ext>
                </a:extLst>
              </a:tr>
              <a:tr h="548650">
                <a:tc>
                  <a:txBody>
                    <a:bodyPr/>
                    <a:lstStyle/>
                    <a:p>
                      <a:pPr marL="0" marR="0" lvl="0" indent="0" algn="l" rtl="0">
                        <a:lnSpc>
                          <a:spcPct val="115000"/>
                        </a:lnSpc>
                        <a:spcBef>
                          <a:spcPts val="0"/>
                        </a:spcBef>
                        <a:spcAft>
                          <a:spcPts val="0"/>
                        </a:spcAft>
                        <a:buClr>
                          <a:srgbClr val="000000"/>
                        </a:buClr>
                        <a:buSzPts val="1050"/>
                        <a:buFont typeface="Arial"/>
                        <a:buNone/>
                      </a:pPr>
                      <a:r>
                        <a:rPr lang="en-US" sz="1050" u="none" strike="noStrike" cap="none">
                          <a:solidFill>
                            <a:schemeClr val="dk2"/>
                          </a:solidFill>
                          <a:latin typeface="Source Sans Pro"/>
                          <a:ea typeface="Source Sans Pro"/>
                          <a:cs typeface="Source Sans Pro"/>
                          <a:sym typeface="Source Sans Pro"/>
                        </a:rPr>
                        <a:t>Write requirements with owners for every step of the 1095B release with opt-in; Ensure every team understands the requirements and has provided a time for delivery</a:t>
                      </a:r>
                      <a:endParaRPr sz="1050" u="none" strike="noStrike" cap="none">
                        <a:solidFill>
                          <a:schemeClr val="dk2"/>
                        </a:solidFill>
                        <a:latin typeface="Source Sans Pro"/>
                        <a:ea typeface="Source Sans Pro"/>
                        <a:cs typeface="Source Sans Pro"/>
                        <a:sym typeface="Source Sans Pro"/>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endParaRPr sz="1050" u="none" strike="noStrike" cap="none">
                        <a:solidFill>
                          <a:schemeClr val="dk2"/>
                        </a:solidFill>
                        <a:latin typeface="Source Sans Pro"/>
                        <a:ea typeface="Source Sans Pro"/>
                        <a:cs typeface="Source Sans Pro"/>
                        <a:sym typeface="Source Sans Pro"/>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endParaRPr sz="1050" u="none" strike="noStrike" cap="none">
                        <a:solidFill>
                          <a:schemeClr val="dk2"/>
                        </a:solidFill>
                        <a:latin typeface="Source Sans Pro"/>
                        <a:ea typeface="Source Sans Pro"/>
                        <a:cs typeface="Source Sans Pro"/>
                        <a:sym typeface="Source Sans Pro"/>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endParaRPr sz="1050" u="none" strike="noStrike" cap="none">
                        <a:solidFill>
                          <a:schemeClr val="dk2"/>
                        </a:solidFill>
                        <a:latin typeface="Source Sans Pro"/>
                        <a:ea typeface="Source Sans Pro"/>
                        <a:cs typeface="Source Sans Pro"/>
                        <a:sym typeface="Source Sans Pro"/>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extLst>
                  <a:ext uri="{0D108BD9-81ED-4DB2-BD59-A6C34878D82A}">
                    <a16:rowId xmlns:a16="http://schemas.microsoft.com/office/drawing/2014/main" val="10004"/>
                  </a:ext>
                </a:extLst>
              </a:tr>
              <a:tr h="548650">
                <a:tc>
                  <a:txBody>
                    <a:bodyPr/>
                    <a:lstStyle/>
                    <a:p>
                      <a:pPr marL="0" marR="0" lvl="0" indent="0" algn="l" rtl="0">
                        <a:lnSpc>
                          <a:spcPct val="115000"/>
                        </a:lnSpc>
                        <a:spcBef>
                          <a:spcPts val="0"/>
                        </a:spcBef>
                        <a:spcAft>
                          <a:spcPts val="0"/>
                        </a:spcAft>
                        <a:buClr>
                          <a:srgbClr val="000000"/>
                        </a:buClr>
                        <a:buSzPts val="1050"/>
                        <a:buFont typeface="Arial"/>
                        <a:buNone/>
                      </a:pPr>
                      <a:r>
                        <a:rPr lang="en-US" sz="1050" u="none" strike="noStrike" cap="none">
                          <a:solidFill>
                            <a:schemeClr val="dk2"/>
                          </a:solidFill>
                          <a:latin typeface="Source Sans Pro"/>
                          <a:ea typeface="Source Sans Pro"/>
                          <a:cs typeface="Source Sans Pro"/>
                          <a:sym typeface="Source Sans Pro"/>
                        </a:rPr>
                        <a:t>Build the remaining </a:t>
                      </a:r>
                      <a:r>
                        <a:rPr lang="en-US" sz="1050" u="none" strike="noStrike" cap="none">
                          <a:solidFill>
                            <a:schemeClr val="dk2"/>
                          </a:solidFill>
                          <a:uFill>
                            <a:noFill/>
                          </a:uFill>
                          <a:latin typeface="Source Sans Pro"/>
                          <a:ea typeface="Source Sans Pro"/>
                          <a:cs typeface="Source Sans Pro"/>
                          <a:sym typeface="Source Sans Pro"/>
                          <a:hlinkClick r:id="rId3">
                            <a:extLst>
                              <a:ext uri="{A12FA001-AC4F-418D-AE19-62706E023703}">
                                <ahyp:hlinkClr xmlns:ahyp="http://schemas.microsoft.com/office/drawing/2018/hyperlinkcolor" val="tx"/>
                              </a:ext>
                            </a:extLst>
                          </a:hlinkClick>
                        </a:rPr>
                        <a:t>work outlined in the 1095B doc</a:t>
                      </a:r>
                      <a:r>
                        <a:rPr lang="en-US" sz="1050" u="none" strike="noStrike" cap="none">
                          <a:solidFill>
                            <a:schemeClr val="dk2"/>
                          </a:solidFill>
                          <a:latin typeface="Source Sans Pro"/>
                          <a:ea typeface="Source Sans Pro"/>
                          <a:cs typeface="Source Sans Pro"/>
                          <a:sym typeface="Source Sans Pro"/>
                        </a:rPr>
                        <a:t>.</a:t>
                      </a:r>
                      <a:endParaRPr sz="1050" u="none" strike="noStrike" cap="none">
                        <a:solidFill>
                          <a:schemeClr val="dk2"/>
                        </a:solidFill>
                        <a:latin typeface="Source Sans Pro"/>
                        <a:ea typeface="Source Sans Pro"/>
                        <a:cs typeface="Source Sans Pro"/>
                        <a:sym typeface="Source Sans Pro"/>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endParaRPr sz="1050" u="none" strike="noStrike" cap="none">
                        <a:solidFill>
                          <a:schemeClr val="dk2"/>
                        </a:solidFill>
                        <a:latin typeface="Source Sans Pro"/>
                        <a:ea typeface="Source Sans Pro"/>
                        <a:cs typeface="Source Sans Pro"/>
                        <a:sym typeface="Source Sans Pro"/>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endParaRPr sz="1050" u="none" strike="noStrike" cap="none">
                        <a:solidFill>
                          <a:schemeClr val="dk2"/>
                        </a:solidFill>
                        <a:latin typeface="Source Sans Pro"/>
                        <a:ea typeface="Source Sans Pro"/>
                        <a:cs typeface="Source Sans Pro"/>
                        <a:sym typeface="Source Sans Pro"/>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endParaRPr sz="1050" u="none" strike="noStrike" cap="none">
                        <a:solidFill>
                          <a:schemeClr val="dk2"/>
                        </a:solidFill>
                        <a:latin typeface="Source Sans Pro"/>
                        <a:ea typeface="Source Sans Pro"/>
                        <a:cs typeface="Source Sans Pro"/>
                        <a:sym typeface="Source Sans Pro"/>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extLst>
                  <a:ext uri="{0D108BD9-81ED-4DB2-BD59-A6C34878D82A}">
                    <a16:rowId xmlns:a16="http://schemas.microsoft.com/office/drawing/2014/main" val="10005"/>
                  </a:ext>
                </a:extLst>
              </a:tr>
              <a:tr h="548650">
                <a:tc>
                  <a:txBody>
                    <a:bodyPr/>
                    <a:lstStyle/>
                    <a:p>
                      <a:pPr marL="0" marR="0" lvl="0" indent="0" algn="l" rtl="0">
                        <a:lnSpc>
                          <a:spcPct val="115000"/>
                        </a:lnSpc>
                        <a:spcBef>
                          <a:spcPts val="0"/>
                        </a:spcBef>
                        <a:spcAft>
                          <a:spcPts val="0"/>
                        </a:spcAft>
                        <a:buClr>
                          <a:srgbClr val="000000"/>
                        </a:buClr>
                        <a:buSzPts val="1050"/>
                        <a:buFont typeface="Arial"/>
                        <a:buNone/>
                      </a:pPr>
                      <a:r>
                        <a:rPr lang="en-US" sz="1050" u="none" strike="noStrike" cap="none">
                          <a:solidFill>
                            <a:schemeClr val="dk2"/>
                          </a:solidFill>
                          <a:latin typeface="Source Sans Pro"/>
                          <a:ea typeface="Source Sans Pro"/>
                          <a:cs typeface="Source Sans Pro"/>
                          <a:sym typeface="Source Sans Pro"/>
                        </a:rPr>
                        <a:t>Document everything for transition of ownership; Past work and designs, future requirements, roadmap and next steps for opt-in release, release/change management required for each tax year</a:t>
                      </a:r>
                      <a:endParaRPr sz="1050" u="none" strike="noStrike" cap="none">
                        <a:solidFill>
                          <a:schemeClr val="dk2"/>
                        </a:solidFill>
                        <a:latin typeface="Source Sans Pro"/>
                        <a:ea typeface="Source Sans Pro"/>
                        <a:cs typeface="Source Sans Pro"/>
                        <a:sym typeface="Source Sans Pro"/>
                      </a:endParaRPr>
                    </a:p>
                    <a:p>
                      <a:pPr marL="0" marR="0" lvl="0" indent="0" algn="l" rtl="0">
                        <a:lnSpc>
                          <a:spcPct val="115000"/>
                        </a:lnSpc>
                        <a:spcBef>
                          <a:spcPts val="0"/>
                        </a:spcBef>
                        <a:spcAft>
                          <a:spcPts val="0"/>
                        </a:spcAft>
                        <a:buClr>
                          <a:srgbClr val="000000"/>
                        </a:buClr>
                        <a:buSzPts val="1050"/>
                        <a:buFont typeface="Arial"/>
                        <a:buNone/>
                      </a:pPr>
                      <a:endParaRPr sz="1050" u="none" strike="noStrike" cap="none">
                        <a:solidFill>
                          <a:schemeClr val="dk2"/>
                        </a:solidFill>
                        <a:latin typeface="Source Sans Pro"/>
                        <a:ea typeface="Source Sans Pro"/>
                        <a:cs typeface="Source Sans Pro"/>
                        <a:sym typeface="Source Sans Pro"/>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endParaRPr sz="1050" u="none" strike="noStrike" cap="none">
                        <a:solidFill>
                          <a:schemeClr val="dk2"/>
                        </a:solidFill>
                        <a:latin typeface="Source Sans Pro"/>
                        <a:ea typeface="Source Sans Pro"/>
                        <a:cs typeface="Source Sans Pro"/>
                        <a:sym typeface="Source Sans Pro"/>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endParaRPr sz="1050" u="none" strike="noStrike" cap="none">
                        <a:solidFill>
                          <a:schemeClr val="dk2"/>
                        </a:solidFill>
                        <a:latin typeface="Source Sans Pro"/>
                        <a:ea typeface="Source Sans Pro"/>
                        <a:cs typeface="Source Sans Pro"/>
                        <a:sym typeface="Source Sans Pro"/>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endParaRPr sz="1050" u="none" strike="noStrike" cap="none">
                        <a:solidFill>
                          <a:schemeClr val="dk2"/>
                        </a:solidFill>
                        <a:latin typeface="Source Sans Pro"/>
                        <a:ea typeface="Source Sans Pro"/>
                        <a:cs typeface="Source Sans Pro"/>
                        <a:sym typeface="Source Sans Pro"/>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sp>
        <p:nvSpPr>
          <p:cNvPr id="921" name="Google Shape;921;g14336535c55_0_7"/>
          <p:cNvSpPr txBox="1">
            <a:spLocks noGrp="1"/>
          </p:cNvSpPr>
          <p:nvPr>
            <p:ph type="sldNum" idx="12"/>
          </p:nvPr>
        </p:nvSpPr>
        <p:spPr>
          <a:xfrm>
            <a:off x="11474969" y="6363970"/>
            <a:ext cx="406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latin typeface="Source Sans Pro"/>
                <a:ea typeface="Source Sans Pro"/>
                <a:cs typeface="Source Sans Pro"/>
                <a:sym typeface="Source Sans Pro"/>
              </a:rPr>
              <a:t>36</a:t>
            </a:fld>
            <a:endParaRPr>
              <a:latin typeface="Source Sans Pro"/>
              <a:ea typeface="Source Sans Pro"/>
              <a:cs typeface="Source Sans Pro"/>
              <a:sym typeface="Source Sans Pro"/>
            </a:endParaRPr>
          </a:p>
        </p:txBody>
      </p:sp>
      <p:sp>
        <p:nvSpPr>
          <p:cNvPr id="922" name="Google Shape;922;g14336535c55_0_7"/>
          <p:cNvSpPr txBox="1"/>
          <p:nvPr/>
        </p:nvSpPr>
        <p:spPr>
          <a:xfrm>
            <a:off x="10140593" y="6408650"/>
            <a:ext cx="1500300" cy="276900"/>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200"/>
              <a:buFont typeface="Arial"/>
              <a:buNone/>
            </a:pPr>
            <a:r>
              <a:rPr lang="en-US" sz="1200" b="0" i="0" u="none" strike="noStrike" cap="none">
                <a:solidFill>
                  <a:srgbClr val="747C74"/>
                </a:solidFill>
                <a:latin typeface="Source Sans Pro"/>
                <a:ea typeface="Source Sans Pro"/>
                <a:cs typeface="Source Sans Pro"/>
                <a:sym typeface="Source Sans Pro"/>
              </a:rPr>
              <a:t>1095-B Blockers</a:t>
            </a:r>
            <a:endParaRPr sz="1400" b="0" i="0" u="none" strike="noStrike" cap="none">
              <a:solidFill>
                <a:srgbClr val="000000"/>
              </a:solidFill>
              <a:latin typeface="Arial"/>
              <a:ea typeface="Arial"/>
              <a:cs typeface="Arial"/>
              <a:sym typeface="Arial"/>
            </a:endParaRPr>
          </a:p>
        </p:txBody>
      </p:sp>
      <p:sp>
        <p:nvSpPr>
          <p:cNvPr id="923" name="Google Shape;923;g14336535c55_0_7"/>
          <p:cNvSpPr txBox="1"/>
          <p:nvPr/>
        </p:nvSpPr>
        <p:spPr>
          <a:xfrm>
            <a:off x="419100" y="6408650"/>
            <a:ext cx="2723400" cy="276900"/>
          </a:xfrm>
          <a:prstGeom prst="rect">
            <a:avLst/>
          </a:prstGeom>
          <a:noFill/>
          <a:ln>
            <a:noFill/>
          </a:ln>
        </p:spPr>
        <p:txBody>
          <a:bodyPr spcFirstLastPara="1" wrap="square" lIns="0"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747C74"/>
                </a:solidFill>
                <a:latin typeface="Source Sans Pro"/>
                <a:ea typeface="Source Sans Pro"/>
                <a:cs typeface="Source Sans Pro"/>
                <a:sym typeface="Source Sans Pro"/>
              </a:rPr>
              <a:t>08-09 Sprint 8 Demo</a:t>
            </a:r>
            <a:endParaRPr sz="1800" b="0" i="0" u="none" strike="noStrike" cap="none">
              <a:solidFill>
                <a:srgbClr val="747C74"/>
              </a:solidFill>
              <a:latin typeface="Calibri"/>
              <a:ea typeface="Calibri"/>
              <a:cs typeface="Calibri"/>
              <a:sym typeface="Calibri"/>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27"/>
        <p:cNvGrpSpPr/>
        <p:nvPr/>
      </p:nvGrpSpPr>
      <p:grpSpPr>
        <a:xfrm>
          <a:off x="0" y="0"/>
          <a:ext cx="0" cy="0"/>
          <a:chOff x="0" y="0"/>
          <a:chExt cx="0" cy="0"/>
        </a:xfrm>
      </p:grpSpPr>
      <p:sp>
        <p:nvSpPr>
          <p:cNvPr id="928" name="Google Shape;928;g14336535c55_0_24"/>
          <p:cNvSpPr txBox="1">
            <a:spLocks noGrp="1"/>
          </p:cNvSpPr>
          <p:nvPr>
            <p:ph type="title"/>
          </p:nvPr>
        </p:nvSpPr>
        <p:spPr>
          <a:xfrm>
            <a:off x="411480" y="457200"/>
            <a:ext cx="8057100" cy="13257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3600"/>
              <a:buFont typeface="PT Serif"/>
              <a:buNone/>
            </a:pPr>
            <a:r>
              <a:rPr lang="en-US" sz="2800"/>
              <a:t>Health </a:t>
            </a:r>
            <a:r>
              <a:rPr lang="en-US" sz="2800">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0"/>
                  </a:ext>
                </a:extLst>
              </a:rPr>
              <a:t>Hub</a:t>
            </a:r>
            <a:r>
              <a:rPr lang="en-US" sz="2800"/>
              <a:t> Moderated Studies and Close-Out</a:t>
            </a:r>
            <a:endParaRPr sz="2800"/>
          </a:p>
        </p:txBody>
      </p:sp>
      <p:graphicFrame>
        <p:nvGraphicFramePr>
          <p:cNvPr id="929" name="Google Shape;929;g14336535c55_0_24"/>
          <p:cNvGraphicFramePr/>
          <p:nvPr/>
        </p:nvGraphicFramePr>
        <p:xfrm>
          <a:off x="411480" y="914400"/>
          <a:ext cx="3000000" cy="3000000"/>
        </p:xfrm>
        <a:graphic>
          <a:graphicData uri="http://schemas.openxmlformats.org/drawingml/2006/table">
            <a:tbl>
              <a:tblPr>
                <a:noFill/>
                <a:tableStyleId>{67708BF3-6438-43B8-8AB5-0BD9B60E1F51}</a:tableStyleId>
              </a:tblPr>
              <a:tblGrid>
                <a:gridCol w="3010650">
                  <a:extLst>
                    <a:ext uri="{9D8B030D-6E8A-4147-A177-3AD203B41FA5}">
                      <a16:colId xmlns:a16="http://schemas.microsoft.com/office/drawing/2014/main" val="20000"/>
                    </a:ext>
                  </a:extLst>
                </a:gridCol>
                <a:gridCol w="2673875">
                  <a:extLst>
                    <a:ext uri="{9D8B030D-6E8A-4147-A177-3AD203B41FA5}">
                      <a16:colId xmlns:a16="http://schemas.microsoft.com/office/drawing/2014/main" val="20001"/>
                    </a:ext>
                  </a:extLst>
                </a:gridCol>
                <a:gridCol w="2227025">
                  <a:extLst>
                    <a:ext uri="{9D8B030D-6E8A-4147-A177-3AD203B41FA5}">
                      <a16:colId xmlns:a16="http://schemas.microsoft.com/office/drawing/2014/main" val="20002"/>
                    </a:ext>
                  </a:extLst>
                </a:gridCol>
                <a:gridCol w="3243350">
                  <a:extLst>
                    <a:ext uri="{9D8B030D-6E8A-4147-A177-3AD203B41FA5}">
                      <a16:colId xmlns:a16="http://schemas.microsoft.com/office/drawing/2014/main" val="20003"/>
                    </a:ext>
                  </a:extLst>
                </a:gridCol>
              </a:tblGrid>
              <a:tr h="401300">
                <a:tc>
                  <a:txBody>
                    <a:bodyPr/>
                    <a:lstStyle/>
                    <a:p>
                      <a:pPr marL="0" marR="0" lvl="0" indent="0" algn="l" rtl="0">
                        <a:lnSpc>
                          <a:spcPct val="114999"/>
                        </a:lnSpc>
                        <a:spcBef>
                          <a:spcPts val="0"/>
                        </a:spcBef>
                        <a:spcAft>
                          <a:spcPts val="0"/>
                        </a:spcAft>
                        <a:buClr>
                          <a:srgbClr val="000000"/>
                        </a:buClr>
                        <a:buSzPts val="1100"/>
                        <a:buFont typeface="Arial"/>
                        <a:buNone/>
                      </a:pPr>
                      <a:r>
                        <a:rPr lang="en-US" sz="1100" b="1" u="none" strike="noStrike" cap="none">
                          <a:solidFill>
                            <a:schemeClr val="accent1"/>
                          </a:solidFill>
                          <a:latin typeface="Source Sans Pro SemiBold"/>
                          <a:ea typeface="Source Sans Pro SemiBold"/>
                          <a:cs typeface="Source Sans Pro SemiBold"/>
                          <a:sym typeface="Source Sans Pro SemiBold"/>
                        </a:rPr>
                        <a:t>Task</a:t>
                      </a:r>
                      <a:endParaRPr sz="1400" u="none" strike="noStrike" cap="none"/>
                    </a:p>
                  </a:txBody>
                  <a:tcPr marL="24375" marR="91450" marT="24375" marB="243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14999"/>
                        </a:lnSpc>
                        <a:spcBef>
                          <a:spcPts val="0"/>
                        </a:spcBef>
                        <a:spcAft>
                          <a:spcPts val="0"/>
                        </a:spcAft>
                        <a:buClr>
                          <a:srgbClr val="000000"/>
                        </a:buClr>
                        <a:buSzPts val="1100"/>
                        <a:buFont typeface="Arial"/>
                        <a:buNone/>
                      </a:pPr>
                      <a:r>
                        <a:rPr lang="en-US" sz="1100" b="1" u="none" strike="noStrike" cap="none">
                          <a:solidFill>
                            <a:schemeClr val="accent1"/>
                          </a:solidFill>
                          <a:latin typeface="Source Sans Pro SemiBold"/>
                          <a:ea typeface="Source Sans Pro SemiBold"/>
                          <a:cs typeface="Source Sans Pro SemiBold"/>
                          <a:sym typeface="Source Sans Pro SemiBold"/>
                        </a:rPr>
                        <a:t>Notes</a:t>
                      </a:r>
                      <a:endParaRPr sz="1100" b="1" u="none" strike="noStrike" cap="none">
                        <a:solidFill>
                          <a:schemeClr val="accent1"/>
                        </a:solidFill>
                        <a:latin typeface="Source Sans Pro SemiBold"/>
                        <a:ea typeface="Source Sans Pro SemiBold"/>
                        <a:cs typeface="Source Sans Pro SemiBold"/>
                        <a:sym typeface="Source Sans Pro SemiBold"/>
                      </a:endParaRPr>
                    </a:p>
                  </a:txBody>
                  <a:tcPr marL="24375" marR="24375" marT="24375" marB="243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14999"/>
                        </a:lnSpc>
                        <a:spcBef>
                          <a:spcPts val="0"/>
                        </a:spcBef>
                        <a:spcAft>
                          <a:spcPts val="0"/>
                        </a:spcAft>
                        <a:buClr>
                          <a:srgbClr val="000000"/>
                        </a:buClr>
                        <a:buSzPts val="1100"/>
                        <a:buFont typeface="Arial"/>
                        <a:buNone/>
                      </a:pPr>
                      <a:r>
                        <a:rPr lang="en-US" sz="1100" b="1" u="none" strike="noStrike" cap="none">
                          <a:solidFill>
                            <a:schemeClr val="accent1"/>
                          </a:solidFill>
                          <a:latin typeface="Source Sans Pro SemiBold"/>
                          <a:ea typeface="Source Sans Pro SemiBold"/>
                          <a:cs typeface="Source Sans Pro SemiBold"/>
                          <a:sym typeface="Source Sans Pro SemiBold"/>
                        </a:rPr>
                        <a:t>Status (Not started, In Progress, Completed)</a:t>
                      </a:r>
                      <a:endParaRPr sz="1400" u="none" strike="noStrike" cap="none"/>
                    </a:p>
                  </a:txBody>
                  <a:tcPr marL="24375" marR="24375" marT="24375" marB="243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14999"/>
                        </a:lnSpc>
                        <a:spcBef>
                          <a:spcPts val="0"/>
                        </a:spcBef>
                        <a:spcAft>
                          <a:spcPts val="0"/>
                        </a:spcAft>
                        <a:buClr>
                          <a:srgbClr val="000000"/>
                        </a:buClr>
                        <a:buSzPts val="1100"/>
                        <a:buFont typeface="Arial"/>
                        <a:buNone/>
                      </a:pPr>
                      <a:r>
                        <a:rPr lang="en-US" sz="1100" b="1" u="none" strike="noStrike" cap="none">
                          <a:solidFill>
                            <a:schemeClr val="accent1"/>
                          </a:solidFill>
                          <a:latin typeface="Source Sans Pro SemiBold"/>
                          <a:ea typeface="Source Sans Pro SemiBold"/>
                          <a:cs typeface="Source Sans Pro SemiBold"/>
                          <a:sym typeface="Source Sans Pro SemiBold"/>
                        </a:rPr>
                        <a:t>Expected Completion Date/Sprint #</a:t>
                      </a:r>
                      <a:endParaRPr sz="1100" b="1" i="0" u="none" strike="noStrike" cap="none">
                        <a:solidFill>
                          <a:schemeClr val="accent1"/>
                        </a:solidFill>
                        <a:latin typeface="Source Sans Pro SemiBold"/>
                        <a:ea typeface="Source Sans Pro SemiBold"/>
                        <a:cs typeface="Source Sans Pro SemiBold"/>
                        <a:sym typeface="Source Sans Pro SemiBold"/>
                      </a:endParaRPr>
                    </a:p>
                  </a:txBody>
                  <a:tcPr marL="24375" marR="24375" marT="24375" marB="243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515350">
                <a:tc>
                  <a:txBody>
                    <a:bodyPr/>
                    <a:lstStyle/>
                    <a:p>
                      <a:pPr marL="0" marR="0" lvl="0" indent="0" algn="l" rtl="0">
                        <a:lnSpc>
                          <a:spcPct val="115000"/>
                        </a:lnSpc>
                        <a:spcBef>
                          <a:spcPts val="0"/>
                        </a:spcBef>
                        <a:spcAft>
                          <a:spcPts val="0"/>
                        </a:spcAft>
                        <a:buClr>
                          <a:srgbClr val="000000"/>
                        </a:buClr>
                        <a:buSzPts val="1050"/>
                        <a:buFont typeface="Arial"/>
                        <a:buNone/>
                      </a:pPr>
                      <a:r>
                        <a:rPr lang="en-US" sz="1050" u="none" strike="noStrike" cap="none">
                          <a:solidFill>
                            <a:schemeClr val="dk2"/>
                          </a:solidFill>
                          <a:latin typeface="Source Sans Pro"/>
                          <a:ea typeface="Source Sans Pro"/>
                          <a:cs typeface="Source Sans Pro"/>
                          <a:sym typeface="Source Sans Pro"/>
                        </a:rPr>
                        <a:t>Finalize based on oCTO feedback and submit the research plan and conversation guide for the moderated study of both tree tests</a:t>
                      </a:r>
                      <a:endParaRPr sz="1050" u="none" strike="noStrike" cap="none">
                        <a:solidFill>
                          <a:schemeClr val="dk2"/>
                        </a:solidFill>
                        <a:latin typeface="Source Sans Pro"/>
                        <a:ea typeface="Source Sans Pro"/>
                        <a:cs typeface="Source Sans Pro"/>
                        <a:sym typeface="Source Sans Pro"/>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endParaRPr sz="1050" u="none" strike="noStrike" cap="none">
                        <a:solidFill>
                          <a:schemeClr val="dk2"/>
                        </a:solidFill>
                        <a:latin typeface="Source Sans Pro"/>
                        <a:ea typeface="Source Sans Pro"/>
                        <a:cs typeface="Source Sans Pro"/>
                        <a:sym typeface="Source Sans Pro"/>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r>
                        <a:rPr lang="en-US" sz="1050" u="none" strike="noStrike" cap="none">
                          <a:solidFill>
                            <a:schemeClr val="dk2"/>
                          </a:solidFill>
                          <a:latin typeface="Source Sans Pro"/>
                          <a:ea typeface="Source Sans Pro"/>
                          <a:cs typeface="Source Sans Pro"/>
                          <a:sym typeface="Source Sans Pro"/>
                        </a:rPr>
                        <a:t>In progress</a:t>
                      </a:r>
                      <a:endParaRPr sz="1050" u="none" strike="noStrike" cap="none">
                        <a:solidFill>
                          <a:schemeClr val="dk2"/>
                        </a:solidFill>
                        <a:latin typeface="Source Sans Pro"/>
                        <a:ea typeface="Source Sans Pro"/>
                        <a:cs typeface="Source Sans Pro"/>
                        <a:sym typeface="Source Sans Pro"/>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endParaRPr sz="1050" u="none" strike="noStrike" cap="none">
                        <a:solidFill>
                          <a:schemeClr val="dk2"/>
                        </a:solidFill>
                        <a:latin typeface="Source Sans Pro"/>
                        <a:ea typeface="Source Sans Pro"/>
                        <a:cs typeface="Source Sans Pro"/>
                        <a:sym typeface="Source Sans Pro"/>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rgbClr val="C7C7C7"/>
                      </a:solidFill>
                      <a:prstDash val="solid"/>
                      <a:round/>
                      <a:headEnd type="none" w="sm" len="sm"/>
                      <a:tailEnd type="none" w="sm" len="sm"/>
                    </a:lnB>
                  </a:tcPr>
                </a:tc>
                <a:extLst>
                  <a:ext uri="{0D108BD9-81ED-4DB2-BD59-A6C34878D82A}">
                    <a16:rowId xmlns:a16="http://schemas.microsoft.com/office/drawing/2014/main" val="10001"/>
                  </a:ext>
                </a:extLst>
              </a:tr>
              <a:tr h="548650">
                <a:tc>
                  <a:txBody>
                    <a:bodyPr/>
                    <a:lstStyle/>
                    <a:p>
                      <a:pPr marL="0" marR="0" lvl="0" indent="0" algn="l" rtl="0">
                        <a:lnSpc>
                          <a:spcPct val="100000"/>
                        </a:lnSpc>
                        <a:spcBef>
                          <a:spcPts val="0"/>
                        </a:spcBef>
                        <a:spcAft>
                          <a:spcPts val="0"/>
                        </a:spcAft>
                        <a:buClr>
                          <a:srgbClr val="000000"/>
                        </a:buClr>
                        <a:buSzPts val="1050"/>
                        <a:buFont typeface="Arial"/>
                        <a:buNone/>
                      </a:pPr>
                      <a:r>
                        <a:rPr lang="en-US" sz="1050" u="none" strike="noStrike" cap="none">
                          <a:solidFill>
                            <a:schemeClr val="dk2"/>
                          </a:solidFill>
                          <a:latin typeface="Source Sans Pro"/>
                          <a:ea typeface="Source Sans Pro"/>
                          <a:cs typeface="Source Sans Pro"/>
                          <a:sym typeface="Source Sans Pro"/>
                        </a:rPr>
                        <a:t>Conduct moderated study and deliver recordings and notes</a:t>
                      </a:r>
                      <a:endParaRPr sz="1050" u="none" strike="noStrike" cap="none">
                        <a:solidFill>
                          <a:schemeClr val="dk2"/>
                        </a:solidFill>
                        <a:latin typeface="Source Sans Pro"/>
                        <a:ea typeface="Source Sans Pro"/>
                        <a:cs typeface="Source Sans Pro"/>
                        <a:sym typeface="Source Sans Pro"/>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endParaRPr sz="1050" u="none" strike="noStrike" cap="none">
                        <a:solidFill>
                          <a:schemeClr val="dk2"/>
                        </a:solidFill>
                        <a:latin typeface="Source Sans Pro"/>
                        <a:ea typeface="Source Sans Pro"/>
                        <a:cs typeface="Source Sans Pro"/>
                        <a:sym typeface="Source Sans Pro"/>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r>
                        <a:rPr lang="en-US" sz="1050" u="none" strike="noStrike" cap="none">
                          <a:solidFill>
                            <a:schemeClr val="dk2"/>
                          </a:solidFill>
                          <a:latin typeface="Source Sans Pro"/>
                          <a:ea typeface="Source Sans Pro"/>
                          <a:cs typeface="Source Sans Pro"/>
                          <a:sym typeface="Source Sans Pro"/>
                        </a:rPr>
                        <a:t>Not started</a:t>
                      </a:r>
                      <a:endParaRPr sz="1050" u="none" strike="noStrike" cap="none">
                        <a:solidFill>
                          <a:schemeClr val="dk2"/>
                        </a:solidFill>
                        <a:latin typeface="Source Sans Pro"/>
                        <a:ea typeface="Source Sans Pro"/>
                        <a:cs typeface="Source Sans Pro"/>
                        <a:sym typeface="Source Sans Pro"/>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endParaRPr sz="1050" u="none" strike="noStrike" cap="none">
                        <a:solidFill>
                          <a:schemeClr val="dk2"/>
                        </a:solidFill>
                        <a:latin typeface="Source Sans Pro"/>
                        <a:ea typeface="Source Sans Pro"/>
                        <a:cs typeface="Source Sans Pro"/>
                        <a:sym typeface="Source Sans Pro"/>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extLst>
                  <a:ext uri="{0D108BD9-81ED-4DB2-BD59-A6C34878D82A}">
                    <a16:rowId xmlns:a16="http://schemas.microsoft.com/office/drawing/2014/main" val="10002"/>
                  </a:ext>
                </a:extLst>
              </a:tr>
              <a:tr h="343800">
                <a:tc>
                  <a:txBody>
                    <a:bodyPr/>
                    <a:lstStyle/>
                    <a:p>
                      <a:pPr marL="0" marR="0" lvl="0" indent="0" algn="l" rtl="0">
                        <a:lnSpc>
                          <a:spcPct val="115000"/>
                        </a:lnSpc>
                        <a:spcBef>
                          <a:spcPts val="0"/>
                        </a:spcBef>
                        <a:spcAft>
                          <a:spcPts val="0"/>
                        </a:spcAft>
                        <a:buClr>
                          <a:srgbClr val="000000"/>
                        </a:buClr>
                        <a:buSzPts val="1050"/>
                        <a:buFont typeface="Arial"/>
                        <a:buNone/>
                      </a:pPr>
                      <a:r>
                        <a:rPr lang="en-US" sz="1050" u="none" strike="noStrike" cap="none">
                          <a:solidFill>
                            <a:schemeClr val="dk2"/>
                          </a:solidFill>
                          <a:latin typeface="Source Sans Pro"/>
                          <a:ea typeface="Source Sans Pro"/>
                          <a:cs typeface="Source Sans Pro"/>
                          <a:sym typeface="Source Sans Pro"/>
                        </a:rPr>
                        <a:t>Synthesize moderated study with recommendations, depending on when research is conducted.</a:t>
                      </a:r>
                      <a:endParaRPr sz="1050" u="none" strike="noStrike" cap="none">
                        <a:solidFill>
                          <a:schemeClr val="dk2"/>
                        </a:solidFill>
                        <a:latin typeface="Source Sans Pro"/>
                        <a:ea typeface="Source Sans Pro"/>
                        <a:cs typeface="Source Sans Pro"/>
                        <a:sym typeface="Source Sans Pro"/>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endParaRPr sz="1050" u="none" strike="noStrike" cap="none">
                        <a:solidFill>
                          <a:schemeClr val="dk2"/>
                        </a:solidFill>
                        <a:latin typeface="Source Sans Pro"/>
                        <a:ea typeface="Source Sans Pro"/>
                        <a:cs typeface="Source Sans Pro"/>
                        <a:sym typeface="Source Sans Pro"/>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r>
                        <a:rPr lang="en-US" sz="1050" u="none" strike="noStrike" cap="none">
                          <a:solidFill>
                            <a:schemeClr val="dk2"/>
                          </a:solidFill>
                          <a:latin typeface="Source Sans Pro"/>
                          <a:ea typeface="Source Sans Pro"/>
                          <a:cs typeface="Source Sans Pro"/>
                          <a:sym typeface="Source Sans Pro"/>
                        </a:rPr>
                        <a:t>Not started</a:t>
                      </a:r>
                      <a:endParaRPr sz="1050" u="none" strike="noStrike" cap="none">
                        <a:solidFill>
                          <a:schemeClr val="dk2"/>
                        </a:solidFill>
                        <a:latin typeface="Source Sans Pro"/>
                        <a:ea typeface="Source Sans Pro"/>
                        <a:cs typeface="Source Sans Pro"/>
                        <a:sym typeface="Source Sans Pro"/>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endParaRPr sz="1050" u="none" strike="noStrike" cap="none">
                        <a:solidFill>
                          <a:schemeClr val="dk2"/>
                        </a:solidFill>
                        <a:latin typeface="Source Sans Pro"/>
                        <a:ea typeface="Source Sans Pro"/>
                        <a:cs typeface="Source Sans Pro"/>
                        <a:sym typeface="Source Sans Pro"/>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extLst>
                  <a:ext uri="{0D108BD9-81ED-4DB2-BD59-A6C34878D82A}">
                    <a16:rowId xmlns:a16="http://schemas.microsoft.com/office/drawing/2014/main" val="10003"/>
                  </a:ext>
                </a:extLst>
              </a:tr>
              <a:tr h="548650">
                <a:tc>
                  <a:txBody>
                    <a:bodyPr/>
                    <a:lstStyle/>
                    <a:p>
                      <a:pPr marL="0" marR="0" lvl="0" indent="0" algn="l" rtl="0">
                        <a:lnSpc>
                          <a:spcPct val="115000"/>
                        </a:lnSpc>
                        <a:spcBef>
                          <a:spcPts val="0"/>
                        </a:spcBef>
                        <a:spcAft>
                          <a:spcPts val="0"/>
                        </a:spcAft>
                        <a:buClr>
                          <a:srgbClr val="000000"/>
                        </a:buClr>
                        <a:buSzPts val="1050"/>
                        <a:buFont typeface="Arial"/>
                        <a:buNone/>
                      </a:pPr>
                      <a:r>
                        <a:rPr lang="en-US" sz="1050" u="none" strike="noStrike" cap="none">
                          <a:solidFill>
                            <a:schemeClr val="dk2"/>
                          </a:solidFill>
                          <a:latin typeface="Source Sans Pro"/>
                          <a:ea typeface="Source Sans Pro"/>
                          <a:cs typeface="Source Sans Pro"/>
                          <a:sym typeface="Source Sans Pro"/>
                        </a:rPr>
                        <a:t>Provide full data set from tree tests for further analysis</a:t>
                      </a:r>
                      <a:endParaRPr sz="1150" u="none" strike="noStrike" cap="none">
                        <a:solidFill>
                          <a:srgbClr val="1D1C1D"/>
                        </a:solidFill>
                      </a:endParaRPr>
                    </a:p>
                    <a:p>
                      <a:pPr marL="0" marR="0" lvl="0" indent="0" algn="l" rtl="0">
                        <a:lnSpc>
                          <a:spcPct val="100000"/>
                        </a:lnSpc>
                        <a:spcBef>
                          <a:spcPts val="0"/>
                        </a:spcBef>
                        <a:spcAft>
                          <a:spcPts val="0"/>
                        </a:spcAft>
                        <a:buClr>
                          <a:srgbClr val="000000"/>
                        </a:buClr>
                        <a:buSzPts val="1050"/>
                        <a:buFont typeface="Arial"/>
                        <a:buNone/>
                      </a:pPr>
                      <a:endParaRPr sz="1050" b="1" u="none" strike="noStrike" cap="none">
                        <a:solidFill>
                          <a:schemeClr val="dk2"/>
                        </a:solidFill>
                        <a:latin typeface="Source Sans Pro"/>
                        <a:ea typeface="Source Sans Pro"/>
                        <a:cs typeface="Source Sans Pro"/>
                        <a:sym typeface="Source Sans Pro"/>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endParaRPr sz="1050" u="none" strike="noStrike" cap="none">
                        <a:solidFill>
                          <a:schemeClr val="dk2"/>
                        </a:solidFill>
                        <a:latin typeface="Source Sans Pro"/>
                        <a:ea typeface="Source Sans Pro"/>
                        <a:cs typeface="Source Sans Pro"/>
                        <a:sym typeface="Source Sans Pro"/>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r>
                        <a:rPr lang="en-US" sz="1050" u="none" strike="noStrike" cap="none">
                          <a:solidFill>
                            <a:schemeClr val="dk2"/>
                          </a:solidFill>
                          <a:latin typeface="Source Sans Pro"/>
                          <a:ea typeface="Source Sans Pro"/>
                          <a:cs typeface="Source Sans Pro"/>
                          <a:sym typeface="Source Sans Pro"/>
                        </a:rPr>
                        <a:t>Completed?</a:t>
                      </a:r>
                      <a:endParaRPr sz="1050" u="none" strike="noStrike" cap="none">
                        <a:solidFill>
                          <a:schemeClr val="dk2"/>
                        </a:solidFill>
                        <a:latin typeface="Source Sans Pro"/>
                        <a:ea typeface="Source Sans Pro"/>
                        <a:cs typeface="Source Sans Pro"/>
                        <a:sym typeface="Source Sans Pro"/>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endParaRPr sz="1050" u="none" strike="noStrike" cap="none">
                        <a:solidFill>
                          <a:schemeClr val="dk2"/>
                        </a:solidFill>
                        <a:latin typeface="Source Sans Pro"/>
                        <a:ea typeface="Source Sans Pro"/>
                        <a:cs typeface="Source Sans Pro"/>
                        <a:sym typeface="Source Sans Pro"/>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extLst>
                  <a:ext uri="{0D108BD9-81ED-4DB2-BD59-A6C34878D82A}">
                    <a16:rowId xmlns:a16="http://schemas.microsoft.com/office/drawing/2014/main" val="10004"/>
                  </a:ext>
                </a:extLst>
              </a:tr>
              <a:tr h="548650">
                <a:tc>
                  <a:txBody>
                    <a:bodyPr/>
                    <a:lstStyle/>
                    <a:p>
                      <a:pPr marL="0" marR="0" lvl="0" indent="0" algn="l" rtl="0">
                        <a:lnSpc>
                          <a:spcPct val="115000"/>
                        </a:lnSpc>
                        <a:spcBef>
                          <a:spcPts val="0"/>
                        </a:spcBef>
                        <a:spcAft>
                          <a:spcPts val="0"/>
                        </a:spcAft>
                        <a:buClr>
                          <a:srgbClr val="000000"/>
                        </a:buClr>
                        <a:buSzPts val="1050"/>
                        <a:buFont typeface="Arial"/>
                        <a:buNone/>
                      </a:pPr>
                      <a:r>
                        <a:rPr lang="en-US" sz="1050" u="none" strike="noStrike" cap="none">
                          <a:solidFill>
                            <a:schemeClr val="dk2"/>
                          </a:solidFill>
                          <a:latin typeface="Source Sans Pro"/>
                          <a:ea typeface="Source Sans Pro"/>
                          <a:cs typeface="Source Sans Pro"/>
                          <a:sym typeface="Source Sans Pro"/>
                        </a:rPr>
                        <a:t>Document everything for transition of ownership</a:t>
                      </a:r>
                      <a:endParaRPr sz="1050" u="none" strike="noStrike" cap="none">
                        <a:solidFill>
                          <a:schemeClr val="dk2"/>
                        </a:solidFill>
                        <a:latin typeface="Source Sans Pro"/>
                        <a:ea typeface="Source Sans Pro"/>
                        <a:cs typeface="Source Sans Pro"/>
                        <a:sym typeface="Source Sans Pro"/>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endParaRPr sz="1050" u="none" strike="noStrike" cap="none">
                        <a:solidFill>
                          <a:schemeClr val="dk2"/>
                        </a:solidFill>
                        <a:latin typeface="Source Sans Pro"/>
                        <a:ea typeface="Source Sans Pro"/>
                        <a:cs typeface="Source Sans Pro"/>
                        <a:sym typeface="Source Sans Pro"/>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r>
                        <a:rPr lang="en-US" sz="1050" u="none" strike="noStrike" cap="none">
                          <a:solidFill>
                            <a:schemeClr val="dk2"/>
                          </a:solidFill>
                          <a:latin typeface="Source Sans Pro"/>
                          <a:ea typeface="Source Sans Pro"/>
                          <a:cs typeface="Source Sans Pro"/>
                          <a:sym typeface="Source Sans Pro"/>
                        </a:rPr>
                        <a:t>Not started?</a:t>
                      </a:r>
                      <a:endParaRPr sz="1050" u="none" strike="noStrike" cap="none">
                        <a:solidFill>
                          <a:schemeClr val="dk2"/>
                        </a:solidFill>
                        <a:latin typeface="Source Sans Pro"/>
                        <a:ea typeface="Source Sans Pro"/>
                        <a:cs typeface="Source Sans Pro"/>
                        <a:sym typeface="Source Sans Pro"/>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endParaRPr sz="1050" u="none" strike="noStrike" cap="none">
                        <a:solidFill>
                          <a:schemeClr val="dk2"/>
                        </a:solidFill>
                        <a:latin typeface="Source Sans Pro"/>
                        <a:ea typeface="Source Sans Pro"/>
                        <a:cs typeface="Source Sans Pro"/>
                        <a:sym typeface="Source Sans Pro"/>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930" name="Google Shape;930;g14336535c55_0_24"/>
          <p:cNvSpPr txBox="1">
            <a:spLocks noGrp="1"/>
          </p:cNvSpPr>
          <p:nvPr>
            <p:ph type="sldNum" idx="12"/>
          </p:nvPr>
        </p:nvSpPr>
        <p:spPr>
          <a:xfrm>
            <a:off x="11474969" y="6363970"/>
            <a:ext cx="406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latin typeface="Source Sans Pro"/>
                <a:ea typeface="Source Sans Pro"/>
                <a:cs typeface="Source Sans Pro"/>
                <a:sym typeface="Source Sans Pro"/>
              </a:rPr>
              <a:t>37</a:t>
            </a:fld>
            <a:endParaRPr>
              <a:latin typeface="Source Sans Pro"/>
              <a:ea typeface="Source Sans Pro"/>
              <a:cs typeface="Source Sans Pro"/>
              <a:sym typeface="Source Sans Pro"/>
            </a:endParaRPr>
          </a:p>
        </p:txBody>
      </p:sp>
      <p:sp>
        <p:nvSpPr>
          <p:cNvPr id="931" name="Google Shape;931;g14336535c55_0_24"/>
          <p:cNvSpPr txBox="1"/>
          <p:nvPr/>
        </p:nvSpPr>
        <p:spPr>
          <a:xfrm>
            <a:off x="10140593" y="6408650"/>
            <a:ext cx="1500300" cy="276900"/>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200"/>
              <a:buFont typeface="Arial"/>
              <a:buNone/>
            </a:pPr>
            <a:r>
              <a:rPr lang="en-US" sz="1200" b="0" i="0" u="none" strike="noStrike" cap="none">
                <a:solidFill>
                  <a:srgbClr val="747C74"/>
                </a:solidFill>
                <a:latin typeface="Source Sans Pro"/>
                <a:ea typeface="Source Sans Pro"/>
                <a:cs typeface="Source Sans Pro"/>
                <a:sym typeface="Source Sans Pro"/>
              </a:rPr>
              <a:t>1095-B Blockers</a:t>
            </a:r>
            <a:endParaRPr sz="1400" b="0" i="0" u="none" strike="noStrike" cap="none">
              <a:solidFill>
                <a:srgbClr val="000000"/>
              </a:solidFill>
              <a:latin typeface="Arial"/>
              <a:ea typeface="Arial"/>
              <a:cs typeface="Arial"/>
              <a:sym typeface="Arial"/>
            </a:endParaRPr>
          </a:p>
        </p:txBody>
      </p:sp>
      <p:sp>
        <p:nvSpPr>
          <p:cNvPr id="932" name="Google Shape;932;g14336535c55_0_24"/>
          <p:cNvSpPr txBox="1"/>
          <p:nvPr/>
        </p:nvSpPr>
        <p:spPr>
          <a:xfrm>
            <a:off x="419100" y="6408650"/>
            <a:ext cx="2723400" cy="276900"/>
          </a:xfrm>
          <a:prstGeom prst="rect">
            <a:avLst/>
          </a:prstGeom>
          <a:noFill/>
          <a:ln>
            <a:noFill/>
          </a:ln>
        </p:spPr>
        <p:txBody>
          <a:bodyPr spcFirstLastPara="1" wrap="square" lIns="0"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747C74"/>
                </a:solidFill>
                <a:latin typeface="Source Sans Pro"/>
                <a:ea typeface="Source Sans Pro"/>
                <a:cs typeface="Source Sans Pro"/>
                <a:sym typeface="Source Sans Pro"/>
              </a:rPr>
              <a:t>08-09 Sprint 8 Demo</a:t>
            </a:r>
            <a:endParaRPr sz="1800" b="0" i="0" u="none" strike="noStrike" cap="none">
              <a:solidFill>
                <a:srgbClr val="747C74"/>
              </a:solidFill>
              <a:latin typeface="Calibri"/>
              <a:ea typeface="Calibri"/>
              <a:cs typeface="Calibri"/>
              <a:sym typeface="Calibri"/>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937"/>
        <p:cNvGrpSpPr/>
        <p:nvPr/>
      </p:nvGrpSpPr>
      <p:grpSpPr>
        <a:xfrm>
          <a:off x="0" y="0"/>
          <a:ext cx="0" cy="0"/>
          <a:chOff x="0" y="0"/>
          <a:chExt cx="0" cy="0"/>
        </a:xfrm>
      </p:grpSpPr>
      <p:cxnSp>
        <p:nvCxnSpPr>
          <p:cNvPr id="938" name="Google Shape;938;p58"/>
          <p:cNvCxnSpPr/>
          <p:nvPr/>
        </p:nvCxnSpPr>
        <p:spPr>
          <a:xfrm rot="10800000">
            <a:off x="8694795" y="2255175"/>
            <a:ext cx="0" cy="335625"/>
          </a:xfrm>
          <a:prstGeom prst="straightConnector1">
            <a:avLst/>
          </a:prstGeom>
          <a:noFill/>
          <a:ln w="9525" cap="flat" cmpd="sng">
            <a:solidFill>
              <a:schemeClr val="lt1"/>
            </a:solidFill>
            <a:prstDash val="solid"/>
            <a:miter lim="800000"/>
            <a:headEnd type="none" w="sm" len="sm"/>
            <a:tailEnd type="none" w="sm" len="sm"/>
          </a:ln>
        </p:spPr>
      </p:cxnSp>
      <p:cxnSp>
        <p:nvCxnSpPr>
          <p:cNvPr id="939" name="Google Shape;939;p58"/>
          <p:cNvCxnSpPr/>
          <p:nvPr/>
        </p:nvCxnSpPr>
        <p:spPr>
          <a:xfrm rot="10800000">
            <a:off x="2704628" y="2255175"/>
            <a:ext cx="0" cy="335625"/>
          </a:xfrm>
          <a:prstGeom prst="straightConnector1">
            <a:avLst/>
          </a:prstGeom>
          <a:noFill/>
          <a:ln w="9525" cap="flat" cmpd="sng">
            <a:solidFill>
              <a:schemeClr val="lt1"/>
            </a:solidFill>
            <a:prstDash val="solid"/>
            <a:miter lim="800000"/>
            <a:headEnd type="none" w="sm" len="sm"/>
            <a:tailEnd type="none" w="sm" len="sm"/>
          </a:ln>
        </p:spPr>
      </p:cxnSp>
      <p:sp>
        <p:nvSpPr>
          <p:cNvPr id="940" name="Google Shape;940;p58"/>
          <p:cNvSpPr txBox="1"/>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A8A8A"/>
              </a:buClr>
              <a:buSzPts val="1200"/>
              <a:buFont typeface="Arial"/>
              <a:buNone/>
            </a:pPr>
            <a:fld id="{00000000-1234-1234-1234-123412341234}" type="slidenum">
              <a:rPr lang="en-US" sz="1200" b="0" i="0" u="none" strike="noStrike" cap="none">
                <a:solidFill>
                  <a:srgbClr val="8A8A8A"/>
                </a:solidFill>
                <a:latin typeface="Source Sans Pro"/>
                <a:ea typeface="Source Sans Pro"/>
                <a:cs typeface="Source Sans Pro"/>
                <a:sym typeface="Source Sans Pro"/>
              </a:rPr>
              <a:t>38</a:t>
            </a:fld>
            <a:endParaRPr sz="1200" b="0" i="0" u="none" strike="noStrike" cap="none">
              <a:solidFill>
                <a:srgbClr val="8A8A8A"/>
              </a:solidFill>
              <a:latin typeface="Source Sans Pro"/>
              <a:ea typeface="Source Sans Pro"/>
              <a:cs typeface="Source Sans Pro"/>
              <a:sym typeface="Source Sans Pro"/>
            </a:endParaRPr>
          </a:p>
        </p:txBody>
      </p:sp>
      <p:sp>
        <p:nvSpPr>
          <p:cNvPr id="941" name="Google Shape;941;p58"/>
          <p:cNvSpPr txBox="1"/>
          <p:nvPr/>
        </p:nvSpPr>
        <p:spPr>
          <a:xfrm>
            <a:off x="406690" y="711050"/>
            <a:ext cx="10993180" cy="1008717"/>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n-US" sz="2800" b="0" i="0" u="none" strike="noStrike" cap="none">
                <a:solidFill>
                  <a:schemeClr val="dk1"/>
                </a:solidFill>
                <a:latin typeface="PT Serif"/>
                <a:ea typeface="PT Serif"/>
                <a:cs typeface="PT Serif"/>
                <a:sym typeface="PT Serif"/>
              </a:rPr>
              <a:t>Lorem</a:t>
            </a:r>
            <a:endParaRPr sz="2800" b="0" i="0" u="none" strike="noStrike" cap="none">
              <a:solidFill>
                <a:schemeClr val="dk1"/>
              </a:solidFill>
              <a:latin typeface="PT Serif"/>
              <a:ea typeface="PT Serif"/>
              <a:cs typeface="PT Serif"/>
              <a:sym typeface="PT Serif"/>
            </a:endParaRPr>
          </a:p>
        </p:txBody>
      </p:sp>
      <p:sp>
        <p:nvSpPr>
          <p:cNvPr id="942" name="Google Shape;942;p58"/>
          <p:cNvSpPr/>
          <p:nvPr/>
        </p:nvSpPr>
        <p:spPr>
          <a:xfrm>
            <a:off x="410431" y="313703"/>
            <a:ext cx="255129" cy="263129"/>
          </a:xfrm>
          <a:prstGeom prst="ellipse">
            <a:avLst/>
          </a:prstGeom>
          <a:solidFill>
            <a:srgbClr val="014479"/>
          </a:solidFill>
          <a:ln>
            <a:noFill/>
          </a:ln>
        </p:spPr>
        <p:txBody>
          <a:bodyPr spcFirstLastPara="1" wrap="square" lIns="0" tIns="0" rIns="0" bIns="0" anchor="ctr" anchorCtr="1">
            <a:noAutofit/>
          </a:bodyPr>
          <a:lstStyle/>
          <a:p>
            <a:pPr marL="0" marR="0" lvl="0" indent="0" algn="ctr" rtl="0">
              <a:lnSpc>
                <a:spcPct val="100000"/>
              </a:lnSpc>
              <a:spcBef>
                <a:spcPts val="0"/>
              </a:spcBef>
              <a:spcAft>
                <a:spcPts val="0"/>
              </a:spcAft>
              <a:buClr>
                <a:srgbClr val="FFFFFF"/>
              </a:buClr>
              <a:buSzPts val="3600"/>
              <a:buFont typeface="PT Serif"/>
              <a:buNone/>
            </a:pPr>
            <a:r>
              <a:rPr lang="en-US" sz="1200" b="0" i="0" u="none" strike="noStrike" cap="none">
                <a:solidFill>
                  <a:srgbClr val="FFFFFF"/>
                </a:solidFill>
                <a:latin typeface="PT Serif"/>
                <a:ea typeface="PT Serif"/>
                <a:cs typeface="PT Serif"/>
                <a:sym typeface="PT Serif"/>
              </a:rPr>
              <a:t>A</a:t>
            </a:r>
            <a:endParaRPr sz="1400" b="0" i="0" u="none" strike="noStrike" cap="none">
              <a:solidFill>
                <a:srgbClr val="000000"/>
              </a:solidFill>
              <a:latin typeface="Arial"/>
              <a:ea typeface="Arial"/>
              <a:cs typeface="Arial"/>
              <a:sym typeface="Arial"/>
            </a:endParaRPr>
          </a:p>
        </p:txBody>
      </p:sp>
      <p:sp>
        <p:nvSpPr>
          <p:cNvPr id="943" name="Google Shape;943;p58"/>
          <p:cNvSpPr txBox="1"/>
          <p:nvPr/>
        </p:nvSpPr>
        <p:spPr>
          <a:xfrm>
            <a:off x="8917360" y="6408650"/>
            <a:ext cx="2723465" cy="276999"/>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200"/>
              <a:buFont typeface="Arial"/>
              <a:buNone/>
            </a:pPr>
            <a:r>
              <a:rPr lang="en-US" sz="1200" b="0" i="0" u="none" strike="noStrike" cap="none">
                <a:solidFill>
                  <a:srgbClr val="747C74"/>
                </a:solidFill>
                <a:latin typeface="Source Sans Pro"/>
                <a:ea typeface="Source Sans Pro"/>
                <a:cs typeface="Source Sans Pro"/>
                <a:sym typeface="Source Sans Pro"/>
              </a:rPr>
              <a:t>Lorem</a:t>
            </a:r>
            <a:endParaRPr sz="1400" b="0" i="0" u="none" strike="noStrike" cap="none">
              <a:solidFill>
                <a:srgbClr val="000000"/>
              </a:solidFill>
              <a:latin typeface="Arial"/>
              <a:ea typeface="Arial"/>
              <a:cs typeface="Arial"/>
              <a:sym typeface="Arial"/>
            </a:endParaRPr>
          </a:p>
        </p:txBody>
      </p:sp>
      <p:sp>
        <p:nvSpPr>
          <p:cNvPr id="944" name="Google Shape;944;p58"/>
          <p:cNvSpPr txBox="1"/>
          <p:nvPr/>
        </p:nvSpPr>
        <p:spPr>
          <a:xfrm>
            <a:off x="419100" y="1773936"/>
            <a:ext cx="4414272" cy="103412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dk2"/>
                </a:solidFill>
                <a:latin typeface="PT Serif"/>
                <a:ea typeface="PT Serif"/>
                <a:cs typeface="PT Serif"/>
                <a:sym typeface="PT Serif"/>
              </a:rPr>
              <a:t>User Story</a:t>
            </a:r>
            <a:r>
              <a:rPr lang="en-US" sz="1200" b="0" i="0" u="none" strike="noStrike" cap="none">
                <a:solidFill>
                  <a:schemeClr val="dk1"/>
                </a:solidFill>
                <a:latin typeface="PT Serif"/>
                <a:ea typeface="PT Serif"/>
                <a:cs typeface="PT Serif"/>
                <a:sym typeface="PT Serif"/>
              </a:rPr>
              <a:t>: </a:t>
            </a:r>
            <a:r>
              <a:rPr lang="en-US" sz="1200" b="0" i="0" u="none" strike="noStrike" cap="none">
                <a:solidFill>
                  <a:srgbClr val="8F8F8F"/>
                </a:solidFill>
                <a:latin typeface="PT Serif"/>
                <a:ea typeface="PT Serif"/>
                <a:cs typeface="PT Serif"/>
                <a:sym typeface="PT Serif"/>
              </a:rPr>
              <a:t>Lorem</a:t>
            </a:r>
            <a:endParaRPr sz="1200" b="0" i="0" u="none" strike="noStrike" cap="none">
              <a:solidFill>
                <a:srgbClr val="8F8F8F"/>
              </a:solidFill>
              <a:latin typeface="Arial"/>
              <a:ea typeface="Arial"/>
              <a:cs typeface="Arial"/>
              <a:sym typeface="Arial"/>
            </a:endParaRPr>
          </a:p>
          <a:p>
            <a:pPr marL="0" marR="0" lvl="0" indent="0" algn="l" rtl="0">
              <a:lnSpc>
                <a:spcPct val="114999"/>
              </a:lnSpc>
              <a:spcBef>
                <a:spcPts val="0"/>
              </a:spcBef>
              <a:spcAft>
                <a:spcPts val="0"/>
              </a:spcAft>
              <a:buClr>
                <a:srgbClr val="000000"/>
              </a:buClr>
              <a:buSzPts val="1200"/>
              <a:buFont typeface="Arial"/>
              <a:buNone/>
            </a:pPr>
            <a:r>
              <a:rPr lang="en-US" sz="1200" b="0" i="0" u="none" strike="noStrike" cap="none">
                <a:solidFill>
                  <a:schemeClr val="dk2"/>
                </a:solidFill>
                <a:latin typeface="PT Serif"/>
                <a:ea typeface="PT Serif"/>
                <a:cs typeface="PT Serif"/>
                <a:sym typeface="PT Serif"/>
              </a:rPr>
              <a:t>User Story</a:t>
            </a:r>
            <a:r>
              <a:rPr lang="en-US" sz="1200" b="0" i="0" u="none" strike="noStrike" cap="none">
                <a:solidFill>
                  <a:schemeClr val="dk1"/>
                </a:solidFill>
                <a:latin typeface="PT Serif"/>
                <a:ea typeface="PT Serif"/>
                <a:cs typeface="PT Serif"/>
                <a:sym typeface="PT Serif"/>
              </a:rPr>
              <a:t>: </a:t>
            </a:r>
            <a:r>
              <a:rPr lang="en-US" sz="1200" b="0" i="0" u="none" strike="noStrike" cap="none">
                <a:solidFill>
                  <a:srgbClr val="8F8F8F"/>
                </a:solidFill>
                <a:latin typeface="PT Serif"/>
                <a:ea typeface="PT Serif"/>
                <a:cs typeface="PT Serif"/>
                <a:sym typeface="PT Serif"/>
              </a:rPr>
              <a:t>Lorem</a:t>
            </a:r>
            <a:endParaRPr sz="1200" b="0" i="0" u="none" strike="noStrike" cap="none">
              <a:solidFill>
                <a:srgbClr val="8F8F8F"/>
              </a:solidFill>
              <a:latin typeface="PT Serif"/>
              <a:ea typeface="PT Serif"/>
              <a:cs typeface="PT Serif"/>
              <a:sym typeface="PT Serif"/>
            </a:endParaRPr>
          </a:p>
          <a:p>
            <a:pPr marL="0" marR="0" lvl="0" indent="0" algn="l" rtl="0">
              <a:lnSpc>
                <a:spcPct val="114999"/>
              </a:lnSpc>
              <a:spcBef>
                <a:spcPts val="0"/>
              </a:spcBef>
              <a:spcAft>
                <a:spcPts val="0"/>
              </a:spcAft>
              <a:buClr>
                <a:srgbClr val="000000"/>
              </a:buClr>
              <a:buSzPts val="1200"/>
              <a:buFont typeface="Arial"/>
              <a:buNone/>
            </a:pPr>
            <a:r>
              <a:rPr lang="en-US" sz="1200" b="0" i="0" u="none" strike="noStrike" cap="none">
                <a:solidFill>
                  <a:schemeClr val="dk2"/>
                </a:solidFill>
                <a:latin typeface="PT Serif"/>
                <a:ea typeface="PT Serif"/>
                <a:cs typeface="PT Serif"/>
                <a:sym typeface="PT Serif"/>
              </a:rPr>
              <a:t>User Story</a:t>
            </a:r>
            <a:r>
              <a:rPr lang="en-US" sz="1200" b="0" i="0" u="none" strike="noStrike" cap="none">
                <a:solidFill>
                  <a:schemeClr val="dk1"/>
                </a:solidFill>
                <a:latin typeface="PT Serif"/>
                <a:ea typeface="PT Serif"/>
                <a:cs typeface="PT Serif"/>
                <a:sym typeface="PT Serif"/>
              </a:rPr>
              <a:t>: </a:t>
            </a:r>
            <a:r>
              <a:rPr lang="en-US" sz="1200" b="0" i="0" u="none" strike="noStrike" cap="none">
                <a:solidFill>
                  <a:srgbClr val="8F8F8F"/>
                </a:solidFill>
                <a:latin typeface="PT Serif"/>
                <a:ea typeface="PT Serif"/>
                <a:cs typeface="PT Serif"/>
                <a:sym typeface="PT Serif"/>
              </a:rPr>
              <a:t>Lorem</a:t>
            </a:r>
            <a:endParaRPr sz="1200" b="0" i="0" u="none" strike="noStrike" cap="none">
              <a:solidFill>
                <a:srgbClr val="8F8F8F"/>
              </a:solidFill>
              <a:latin typeface="PT Serif"/>
              <a:ea typeface="PT Serif"/>
              <a:cs typeface="PT Serif"/>
              <a:sym typeface="PT Serif"/>
            </a:endParaRPr>
          </a:p>
          <a:p>
            <a:pPr marL="0" marR="0" lvl="0" indent="0" algn="l" rtl="0">
              <a:lnSpc>
                <a:spcPct val="114999"/>
              </a:lnSpc>
              <a:spcBef>
                <a:spcPts val="0"/>
              </a:spcBef>
              <a:spcAft>
                <a:spcPts val="0"/>
              </a:spcAft>
              <a:buClr>
                <a:srgbClr val="000000"/>
              </a:buClr>
              <a:buSzPts val="1200"/>
              <a:buFont typeface="Arial"/>
              <a:buNone/>
            </a:pPr>
            <a:r>
              <a:rPr lang="en-US" sz="1200" b="0" i="0" u="none" strike="noStrike" cap="none">
                <a:solidFill>
                  <a:schemeClr val="dk2"/>
                </a:solidFill>
                <a:latin typeface="PT Serif"/>
                <a:ea typeface="PT Serif"/>
                <a:cs typeface="PT Serif"/>
                <a:sym typeface="PT Serif"/>
              </a:rPr>
              <a:t>User Story</a:t>
            </a:r>
            <a:r>
              <a:rPr lang="en-US" sz="1200" b="0" i="0" u="none" strike="noStrike" cap="none">
                <a:solidFill>
                  <a:schemeClr val="dk1"/>
                </a:solidFill>
                <a:latin typeface="PT Serif"/>
                <a:ea typeface="PT Serif"/>
                <a:cs typeface="PT Serif"/>
                <a:sym typeface="PT Serif"/>
              </a:rPr>
              <a:t>: </a:t>
            </a:r>
            <a:r>
              <a:rPr lang="en-US" sz="1200" b="0" i="0" u="none" strike="noStrike" cap="none">
                <a:solidFill>
                  <a:srgbClr val="8F8F8F"/>
                </a:solidFill>
                <a:latin typeface="PT Serif"/>
                <a:ea typeface="PT Serif"/>
                <a:cs typeface="PT Serif"/>
                <a:sym typeface="PT Serif"/>
              </a:rPr>
              <a:t>Lorem</a:t>
            </a:r>
            <a:endParaRPr sz="1400" b="0" i="0" u="none" strike="noStrike" cap="none">
              <a:solidFill>
                <a:srgbClr val="000000"/>
              </a:solidFill>
              <a:latin typeface="Arial"/>
              <a:ea typeface="Arial"/>
              <a:cs typeface="Arial"/>
              <a:sym typeface="Arial"/>
            </a:endParaRPr>
          </a:p>
          <a:p>
            <a:pPr marL="0" marR="0" lvl="0" indent="0" algn="l" rtl="0">
              <a:lnSpc>
                <a:spcPct val="114999"/>
              </a:lnSpc>
              <a:spcBef>
                <a:spcPts val="0"/>
              </a:spcBef>
              <a:spcAft>
                <a:spcPts val="0"/>
              </a:spcAft>
              <a:buClr>
                <a:srgbClr val="000000"/>
              </a:buClr>
              <a:buSzPts val="1200"/>
              <a:buFont typeface="Arial"/>
              <a:buNone/>
            </a:pPr>
            <a:r>
              <a:rPr lang="en-US" sz="1200" b="0" i="0" u="none" strike="noStrike" cap="none">
                <a:solidFill>
                  <a:schemeClr val="dk2"/>
                </a:solidFill>
                <a:latin typeface="PT Serif"/>
                <a:ea typeface="PT Serif"/>
                <a:cs typeface="PT Serif"/>
                <a:sym typeface="PT Serif"/>
              </a:rPr>
              <a:t>User Story</a:t>
            </a:r>
            <a:r>
              <a:rPr lang="en-US" sz="1200" b="0" i="0" u="none" strike="noStrike" cap="none">
                <a:solidFill>
                  <a:schemeClr val="dk1"/>
                </a:solidFill>
                <a:latin typeface="PT Serif"/>
                <a:ea typeface="PT Serif"/>
                <a:cs typeface="PT Serif"/>
                <a:sym typeface="PT Serif"/>
              </a:rPr>
              <a:t>: </a:t>
            </a:r>
            <a:r>
              <a:rPr lang="en-US" sz="1200" b="0" i="0" u="none" strike="noStrike" cap="none">
                <a:solidFill>
                  <a:srgbClr val="8F8F8F"/>
                </a:solidFill>
                <a:latin typeface="PT Serif"/>
                <a:ea typeface="PT Serif"/>
                <a:cs typeface="PT Serif"/>
                <a:sym typeface="PT Serif"/>
              </a:rPr>
              <a:t>Lorem</a:t>
            </a:r>
            <a:endParaRPr sz="1200" b="0" i="0" u="none" strike="noStrike" cap="none">
              <a:solidFill>
                <a:srgbClr val="000000"/>
              </a:solidFill>
              <a:latin typeface="Arial"/>
              <a:ea typeface="Arial"/>
              <a:cs typeface="Arial"/>
              <a:sym typeface="Arial"/>
            </a:endParaRPr>
          </a:p>
        </p:txBody>
      </p:sp>
      <p:sp>
        <p:nvSpPr>
          <p:cNvPr id="945" name="Google Shape;945;p58"/>
          <p:cNvSpPr txBox="1"/>
          <p:nvPr/>
        </p:nvSpPr>
        <p:spPr>
          <a:xfrm>
            <a:off x="8425546" y="6109251"/>
            <a:ext cx="3445011" cy="276959"/>
          </a:xfrm>
          <a:prstGeom prst="rect">
            <a:avLst/>
          </a:prstGeom>
          <a:noFill/>
          <a:ln>
            <a:noFill/>
          </a:ln>
        </p:spPr>
        <p:txBody>
          <a:bodyPr spcFirstLastPara="1" wrap="square" lIns="91425" tIns="45700" rIns="91425" bIns="45700" anchor="t" anchorCtr="0">
            <a:spAutoFit/>
          </a:bodyPr>
          <a:lstStyle/>
          <a:p>
            <a:pPr marL="0" marR="0" lvl="1" indent="0" algn="r"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Source Sans Pro"/>
                <a:ea typeface="Source Sans Pro"/>
                <a:cs typeface="Source Sans Pro"/>
                <a:sym typeface="Source Sans Pro"/>
              </a:rPr>
              <a:t>Link </a:t>
            </a:r>
            <a:endParaRPr sz="1200" b="0" i="0" u="none" strike="noStrike" cap="none">
              <a:solidFill>
                <a:srgbClr val="000000"/>
              </a:solidFill>
              <a:latin typeface="Source Sans Pro"/>
              <a:ea typeface="Source Sans Pro"/>
              <a:cs typeface="Source Sans Pro"/>
              <a:sym typeface="Source Sans Pro"/>
            </a:endParaRPr>
          </a:p>
        </p:txBody>
      </p:sp>
      <p:sp>
        <p:nvSpPr>
          <p:cNvPr id="946" name="Google Shape;946;p58"/>
          <p:cNvSpPr txBox="1"/>
          <p:nvPr/>
        </p:nvSpPr>
        <p:spPr>
          <a:xfrm>
            <a:off x="185931" y="2832385"/>
            <a:ext cx="4312968" cy="3251874"/>
          </a:xfrm>
          <a:prstGeom prst="rect">
            <a:avLst/>
          </a:prstGeom>
          <a:noFill/>
          <a:ln>
            <a:noFill/>
          </a:ln>
        </p:spPr>
        <p:txBody>
          <a:bodyPr spcFirstLastPara="1" wrap="square" lIns="91425" tIns="45700" rIns="91425" bIns="45700" anchor="t" anchorCtr="0">
            <a:normAutofit/>
          </a:bodyPr>
          <a:lstStyle/>
          <a:p>
            <a:pPr marL="139700" marR="0" lvl="0" indent="0" algn="l" rtl="0">
              <a:lnSpc>
                <a:spcPct val="90000"/>
              </a:lnSpc>
              <a:spcBef>
                <a:spcPts val="1000"/>
              </a:spcBef>
              <a:spcAft>
                <a:spcPts val="0"/>
              </a:spcAft>
              <a:buClr>
                <a:schemeClr val="accent2"/>
              </a:buClr>
              <a:buSzPts val="1400"/>
              <a:buFont typeface="Noto Sans Symbols"/>
              <a:buNone/>
            </a:pPr>
            <a:r>
              <a:rPr lang="en-US" sz="1600" b="0" i="0" u="none" strike="noStrike" cap="none">
                <a:solidFill>
                  <a:schemeClr val="dk2"/>
                </a:solidFill>
                <a:latin typeface="PT Serif"/>
                <a:ea typeface="PT Serif"/>
                <a:cs typeface="PT Serif"/>
                <a:sym typeface="PT Serif"/>
              </a:rPr>
              <a:t>Lorem</a:t>
            </a:r>
            <a:endParaRPr sz="1400" b="0" i="0" u="none" strike="noStrike" cap="none">
              <a:solidFill>
                <a:srgbClr val="000000"/>
              </a:solidFill>
              <a:latin typeface="Arial"/>
              <a:ea typeface="Arial"/>
              <a:cs typeface="Arial"/>
              <a:sym typeface="Arial"/>
            </a:endParaRPr>
          </a:p>
          <a:p>
            <a:pPr marL="914400" marR="0" lvl="1" indent="-308610" algn="l" rtl="0">
              <a:lnSpc>
                <a:spcPct val="90000"/>
              </a:lnSpc>
              <a:spcBef>
                <a:spcPts val="500"/>
              </a:spcBef>
              <a:spcAft>
                <a:spcPts val="0"/>
              </a:spcAft>
              <a:buClr>
                <a:schemeClr val="accent2"/>
              </a:buClr>
              <a:buSzPts val="1260"/>
              <a:buFont typeface="Noto Sans Symbols"/>
              <a:buChar char="▪"/>
            </a:pPr>
            <a:r>
              <a:rPr lang="en-US" sz="1400" b="0" i="0" u="none" strike="noStrike" cap="none">
                <a:solidFill>
                  <a:schemeClr val="dk2"/>
                </a:solidFill>
                <a:latin typeface="PT Serif"/>
                <a:ea typeface="PT Serif"/>
                <a:cs typeface="PT Serif"/>
                <a:sym typeface="PT Serif"/>
              </a:rPr>
              <a:t>Lorem</a:t>
            </a:r>
            <a:endParaRPr sz="1400" b="0" i="0" u="none" strike="noStrike" cap="none">
              <a:solidFill>
                <a:srgbClr val="000000"/>
              </a:solidFill>
              <a:latin typeface="Arial"/>
              <a:ea typeface="Arial"/>
              <a:cs typeface="Arial"/>
              <a:sym typeface="Arial"/>
            </a:endParaRPr>
          </a:p>
          <a:p>
            <a:pPr marL="914400" marR="0" lvl="1" indent="-308610" algn="l" rtl="0">
              <a:lnSpc>
                <a:spcPct val="90000"/>
              </a:lnSpc>
              <a:spcBef>
                <a:spcPts val="500"/>
              </a:spcBef>
              <a:spcAft>
                <a:spcPts val="0"/>
              </a:spcAft>
              <a:buClr>
                <a:schemeClr val="accent2"/>
              </a:buClr>
              <a:buSzPts val="1260"/>
              <a:buFont typeface="Noto Sans Symbols"/>
              <a:buChar char="▪"/>
            </a:pPr>
            <a:r>
              <a:rPr lang="en-US" sz="1400" b="0" i="0" u="none" strike="noStrike" cap="none">
                <a:solidFill>
                  <a:schemeClr val="dk2"/>
                </a:solidFill>
                <a:latin typeface="PT Serif"/>
                <a:ea typeface="PT Serif"/>
                <a:cs typeface="PT Serif"/>
                <a:sym typeface="PT Serif"/>
              </a:rPr>
              <a:t>Lorem</a:t>
            </a:r>
            <a:endParaRPr sz="1400" b="0" i="0" u="none" strike="noStrike" cap="none">
              <a:solidFill>
                <a:srgbClr val="000000"/>
              </a:solidFill>
              <a:latin typeface="Arial"/>
              <a:ea typeface="Arial"/>
              <a:cs typeface="Arial"/>
              <a:sym typeface="Arial"/>
            </a:endParaRPr>
          </a:p>
          <a:p>
            <a:pPr marL="914400" marR="0" lvl="1" indent="-308610" algn="l" rtl="0">
              <a:lnSpc>
                <a:spcPct val="90000"/>
              </a:lnSpc>
              <a:spcBef>
                <a:spcPts val="500"/>
              </a:spcBef>
              <a:spcAft>
                <a:spcPts val="0"/>
              </a:spcAft>
              <a:buClr>
                <a:schemeClr val="accent2"/>
              </a:buClr>
              <a:buSzPts val="1260"/>
              <a:buFont typeface="Noto Sans Symbols"/>
              <a:buChar char="▪"/>
            </a:pPr>
            <a:r>
              <a:rPr lang="en-US" sz="1400" b="0" i="0" u="none" strike="noStrike" cap="none">
                <a:solidFill>
                  <a:schemeClr val="dk2"/>
                </a:solidFill>
                <a:latin typeface="PT Serif"/>
                <a:ea typeface="PT Serif"/>
                <a:cs typeface="PT Serif"/>
                <a:sym typeface="PT Serif"/>
              </a:rPr>
              <a:t>Lorem</a:t>
            </a:r>
            <a:endParaRPr sz="1800" b="0" i="0" u="none" strike="noStrike" cap="none">
              <a:solidFill>
                <a:schemeClr val="dk2"/>
              </a:solidFill>
              <a:latin typeface="PT Serif"/>
              <a:ea typeface="PT Serif"/>
              <a:cs typeface="PT Serif"/>
              <a:sym typeface="PT Serif"/>
            </a:endParaRPr>
          </a:p>
          <a:p>
            <a:pPr marL="139700" marR="0" lvl="0" indent="0" algn="l" rtl="0">
              <a:lnSpc>
                <a:spcPct val="90000"/>
              </a:lnSpc>
              <a:spcBef>
                <a:spcPts val="1000"/>
              </a:spcBef>
              <a:spcAft>
                <a:spcPts val="0"/>
              </a:spcAft>
              <a:buClr>
                <a:schemeClr val="accent2"/>
              </a:buClr>
              <a:buSzPts val="1400"/>
              <a:buFont typeface="Noto Sans Symbols"/>
              <a:buNone/>
            </a:pPr>
            <a:r>
              <a:rPr lang="en-US" sz="1600" b="0" i="0" u="none" strike="noStrike" cap="none">
                <a:solidFill>
                  <a:schemeClr val="dk2"/>
                </a:solidFill>
                <a:latin typeface="PT Serif"/>
                <a:ea typeface="PT Serif"/>
                <a:cs typeface="PT Serif"/>
                <a:sym typeface="PT Serif"/>
              </a:rPr>
              <a:t>Lorem</a:t>
            </a:r>
            <a:endParaRPr sz="1400" b="0" i="0" u="none" strike="noStrike" cap="none">
              <a:solidFill>
                <a:srgbClr val="000000"/>
              </a:solidFill>
              <a:latin typeface="Arial"/>
              <a:ea typeface="Arial"/>
              <a:cs typeface="Arial"/>
              <a:sym typeface="Arial"/>
            </a:endParaRPr>
          </a:p>
          <a:p>
            <a:pPr marL="914400" marR="0" lvl="1" indent="-308610" algn="l" rtl="0">
              <a:lnSpc>
                <a:spcPct val="90000"/>
              </a:lnSpc>
              <a:spcBef>
                <a:spcPts val="500"/>
              </a:spcBef>
              <a:spcAft>
                <a:spcPts val="0"/>
              </a:spcAft>
              <a:buClr>
                <a:schemeClr val="accent2"/>
              </a:buClr>
              <a:buSzPts val="1260"/>
              <a:buFont typeface="Noto Sans Symbols"/>
              <a:buChar char="▪"/>
            </a:pPr>
            <a:r>
              <a:rPr lang="en-US" sz="1400" b="0" i="0" u="none" strike="noStrike" cap="none">
                <a:solidFill>
                  <a:schemeClr val="dk2"/>
                </a:solidFill>
                <a:latin typeface="PT Serif"/>
                <a:ea typeface="PT Serif"/>
                <a:cs typeface="PT Serif"/>
                <a:sym typeface="PT Serif"/>
              </a:rPr>
              <a:t>Lorem</a:t>
            </a:r>
            <a:endParaRPr sz="1400" b="0" i="0" u="none" strike="noStrike" cap="none">
              <a:solidFill>
                <a:srgbClr val="000000"/>
              </a:solidFill>
              <a:latin typeface="Arial"/>
              <a:ea typeface="Arial"/>
              <a:cs typeface="Arial"/>
              <a:sym typeface="Arial"/>
            </a:endParaRPr>
          </a:p>
          <a:p>
            <a:pPr marL="914400" marR="0" lvl="1" indent="-308610" algn="l" rtl="0">
              <a:lnSpc>
                <a:spcPct val="90000"/>
              </a:lnSpc>
              <a:spcBef>
                <a:spcPts val="500"/>
              </a:spcBef>
              <a:spcAft>
                <a:spcPts val="0"/>
              </a:spcAft>
              <a:buClr>
                <a:schemeClr val="accent2"/>
              </a:buClr>
              <a:buSzPts val="1260"/>
              <a:buFont typeface="Noto Sans Symbols"/>
              <a:buChar char="▪"/>
            </a:pPr>
            <a:r>
              <a:rPr lang="en-US" sz="1400" b="0" i="0" u="none" strike="noStrike" cap="none">
                <a:solidFill>
                  <a:schemeClr val="dk2"/>
                </a:solidFill>
                <a:latin typeface="PT Serif"/>
                <a:ea typeface="PT Serif"/>
                <a:cs typeface="PT Serif"/>
                <a:sym typeface="PT Serif"/>
              </a:rPr>
              <a:t>Lorem</a:t>
            </a:r>
            <a:endParaRPr sz="1400" b="0" i="0" u="none" strike="noStrike" cap="none">
              <a:solidFill>
                <a:srgbClr val="000000"/>
              </a:solidFill>
              <a:latin typeface="Arial"/>
              <a:ea typeface="Arial"/>
              <a:cs typeface="Arial"/>
              <a:sym typeface="Arial"/>
            </a:endParaRPr>
          </a:p>
        </p:txBody>
      </p:sp>
      <p:sp>
        <p:nvSpPr>
          <p:cNvPr id="947" name="Google Shape;947;p58"/>
          <p:cNvSpPr txBox="1"/>
          <p:nvPr/>
        </p:nvSpPr>
        <p:spPr>
          <a:xfrm>
            <a:off x="419100" y="6408650"/>
            <a:ext cx="2723465" cy="276959"/>
          </a:xfrm>
          <a:prstGeom prst="rect">
            <a:avLst/>
          </a:prstGeom>
          <a:noFill/>
          <a:ln>
            <a:noFill/>
          </a:ln>
        </p:spPr>
        <p:txBody>
          <a:bodyPr spcFirstLastPara="1" wrap="square" lIns="0"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747C74"/>
                </a:solidFill>
                <a:latin typeface="Source Sans Pro"/>
                <a:ea typeface="Source Sans Pro"/>
                <a:cs typeface="Source Sans Pro"/>
                <a:sym typeface="Source Sans Pro"/>
              </a:rPr>
              <a:t>07-12 Sprint 6 Demo</a:t>
            </a:r>
            <a:endParaRPr sz="1800" b="0" i="0" u="none" strike="noStrike" cap="none">
              <a:solidFill>
                <a:srgbClr val="747C74"/>
              </a:solidFill>
              <a:latin typeface="Calibri"/>
              <a:ea typeface="Calibri"/>
              <a:cs typeface="Calibri"/>
              <a:sym typeface="Calibri"/>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952"/>
        <p:cNvGrpSpPr/>
        <p:nvPr/>
      </p:nvGrpSpPr>
      <p:grpSpPr>
        <a:xfrm>
          <a:off x="0" y="0"/>
          <a:ext cx="0" cy="0"/>
          <a:chOff x="0" y="0"/>
          <a:chExt cx="0" cy="0"/>
        </a:xfrm>
      </p:grpSpPr>
      <p:cxnSp>
        <p:nvCxnSpPr>
          <p:cNvPr id="953" name="Google Shape;953;p59"/>
          <p:cNvCxnSpPr/>
          <p:nvPr/>
        </p:nvCxnSpPr>
        <p:spPr>
          <a:xfrm rot="10800000">
            <a:off x="8694795" y="2255175"/>
            <a:ext cx="0" cy="335625"/>
          </a:xfrm>
          <a:prstGeom prst="straightConnector1">
            <a:avLst/>
          </a:prstGeom>
          <a:noFill/>
          <a:ln w="9525" cap="flat" cmpd="sng">
            <a:solidFill>
              <a:schemeClr val="lt1"/>
            </a:solidFill>
            <a:prstDash val="solid"/>
            <a:miter lim="800000"/>
            <a:headEnd type="none" w="sm" len="sm"/>
            <a:tailEnd type="none" w="sm" len="sm"/>
          </a:ln>
        </p:spPr>
      </p:cxnSp>
      <p:cxnSp>
        <p:nvCxnSpPr>
          <p:cNvPr id="954" name="Google Shape;954;p59"/>
          <p:cNvCxnSpPr/>
          <p:nvPr/>
        </p:nvCxnSpPr>
        <p:spPr>
          <a:xfrm rot="10800000">
            <a:off x="2704628" y="2255175"/>
            <a:ext cx="0" cy="335625"/>
          </a:xfrm>
          <a:prstGeom prst="straightConnector1">
            <a:avLst/>
          </a:prstGeom>
          <a:noFill/>
          <a:ln w="9525" cap="flat" cmpd="sng">
            <a:solidFill>
              <a:schemeClr val="lt1"/>
            </a:solidFill>
            <a:prstDash val="solid"/>
            <a:miter lim="800000"/>
            <a:headEnd type="none" w="sm" len="sm"/>
            <a:tailEnd type="none" w="sm" len="sm"/>
          </a:ln>
        </p:spPr>
      </p:cxnSp>
      <p:sp>
        <p:nvSpPr>
          <p:cNvPr id="955" name="Google Shape;955;p59"/>
          <p:cNvSpPr txBox="1"/>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A8A8A"/>
              </a:buClr>
              <a:buSzPts val="1200"/>
              <a:buFont typeface="Arial"/>
              <a:buNone/>
            </a:pPr>
            <a:fld id="{00000000-1234-1234-1234-123412341234}" type="slidenum">
              <a:rPr lang="en-US" sz="1200" b="0" i="0" u="none" strike="noStrike" cap="none">
                <a:solidFill>
                  <a:srgbClr val="8A8A8A"/>
                </a:solidFill>
                <a:latin typeface="Source Sans Pro"/>
                <a:ea typeface="Source Sans Pro"/>
                <a:cs typeface="Source Sans Pro"/>
                <a:sym typeface="Source Sans Pro"/>
              </a:rPr>
              <a:t>39</a:t>
            </a:fld>
            <a:endParaRPr sz="1200" b="0" i="0" u="none" strike="noStrike" cap="none">
              <a:solidFill>
                <a:srgbClr val="8A8A8A"/>
              </a:solidFill>
              <a:latin typeface="Source Sans Pro"/>
              <a:ea typeface="Source Sans Pro"/>
              <a:cs typeface="Source Sans Pro"/>
              <a:sym typeface="Source Sans Pro"/>
            </a:endParaRPr>
          </a:p>
        </p:txBody>
      </p:sp>
      <p:sp>
        <p:nvSpPr>
          <p:cNvPr id="956" name="Google Shape;956;p59"/>
          <p:cNvSpPr txBox="1"/>
          <p:nvPr/>
        </p:nvSpPr>
        <p:spPr>
          <a:xfrm>
            <a:off x="406690" y="711050"/>
            <a:ext cx="10993180" cy="1008717"/>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n-US" sz="2800" b="0" i="0" u="none" strike="noStrike" cap="none">
                <a:solidFill>
                  <a:schemeClr val="dk1"/>
                </a:solidFill>
                <a:latin typeface="PT Serif"/>
                <a:ea typeface="PT Serif"/>
                <a:cs typeface="PT Serif"/>
                <a:sym typeface="PT Serif"/>
              </a:rPr>
              <a:t>Lorem</a:t>
            </a:r>
            <a:endParaRPr sz="2800" b="0" i="0" u="none" strike="noStrike" cap="none">
              <a:solidFill>
                <a:schemeClr val="dk1"/>
              </a:solidFill>
              <a:latin typeface="PT Serif"/>
              <a:ea typeface="PT Serif"/>
              <a:cs typeface="PT Serif"/>
              <a:sym typeface="PT Serif"/>
            </a:endParaRPr>
          </a:p>
        </p:txBody>
      </p:sp>
      <p:sp>
        <p:nvSpPr>
          <p:cNvPr id="957" name="Google Shape;957;p59"/>
          <p:cNvSpPr/>
          <p:nvPr/>
        </p:nvSpPr>
        <p:spPr>
          <a:xfrm>
            <a:off x="410431" y="313703"/>
            <a:ext cx="255129" cy="263129"/>
          </a:xfrm>
          <a:prstGeom prst="ellipse">
            <a:avLst/>
          </a:prstGeom>
          <a:solidFill>
            <a:srgbClr val="014479"/>
          </a:solidFill>
          <a:ln>
            <a:noFill/>
          </a:ln>
        </p:spPr>
        <p:txBody>
          <a:bodyPr spcFirstLastPara="1" wrap="square" lIns="0" tIns="0" rIns="0" bIns="0" anchor="ctr" anchorCtr="1">
            <a:noAutofit/>
          </a:bodyPr>
          <a:lstStyle/>
          <a:p>
            <a:pPr marL="0" marR="0" lvl="0" indent="0" algn="ctr" rtl="0">
              <a:lnSpc>
                <a:spcPct val="100000"/>
              </a:lnSpc>
              <a:spcBef>
                <a:spcPts val="0"/>
              </a:spcBef>
              <a:spcAft>
                <a:spcPts val="0"/>
              </a:spcAft>
              <a:buClr>
                <a:srgbClr val="FFFFFF"/>
              </a:buClr>
              <a:buSzPts val="3600"/>
              <a:buFont typeface="PT Serif"/>
              <a:buNone/>
            </a:pPr>
            <a:r>
              <a:rPr lang="en-US" sz="1200" b="0" i="0" u="none" strike="noStrike" cap="none">
                <a:solidFill>
                  <a:srgbClr val="FFFFFF"/>
                </a:solidFill>
                <a:latin typeface="PT Serif"/>
                <a:ea typeface="PT Serif"/>
                <a:cs typeface="PT Serif"/>
                <a:sym typeface="PT Serif"/>
              </a:rPr>
              <a:t>A</a:t>
            </a:r>
            <a:endParaRPr sz="1400" b="0" i="0" u="none" strike="noStrike" cap="none">
              <a:solidFill>
                <a:srgbClr val="000000"/>
              </a:solidFill>
              <a:latin typeface="Arial"/>
              <a:ea typeface="Arial"/>
              <a:cs typeface="Arial"/>
              <a:sym typeface="Arial"/>
            </a:endParaRPr>
          </a:p>
        </p:txBody>
      </p:sp>
      <p:sp>
        <p:nvSpPr>
          <p:cNvPr id="958" name="Google Shape;958;p59"/>
          <p:cNvSpPr txBox="1"/>
          <p:nvPr/>
        </p:nvSpPr>
        <p:spPr>
          <a:xfrm>
            <a:off x="8917360" y="6408650"/>
            <a:ext cx="2723465" cy="276999"/>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200"/>
              <a:buFont typeface="Arial"/>
              <a:buNone/>
            </a:pPr>
            <a:r>
              <a:rPr lang="en-US" sz="1200" b="0" i="0" u="none" strike="noStrike" cap="none">
                <a:solidFill>
                  <a:srgbClr val="747C74"/>
                </a:solidFill>
                <a:latin typeface="Source Sans Pro"/>
                <a:ea typeface="Source Sans Pro"/>
                <a:cs typeface="Source Sans Pro"/>
                <a:sym typeface="Source Sans Pro"/>
              </a:rPr>
              <a:t>Lorem</a:t>
            </a:r>
            <a:endParaRPr sz="1400" b="0" i="0" u="none" strike="noStrike" cap="none">
              <a:solidFill>
                <a:srgbClr val="000000"/>
              </a:solidFill>
              <a:latin typeface="Arial"/>
              <a:ea typeface="Arial"/>
              <a:cs typeface="Arial"/>
              <a:sym typeface="Arial"/>
            </a:endParaRPr>
          </a:p>
        </p:txBody>
      </p:sp>
      <p:sp>
        <p:nvSpPr>
          <p:cNvPr id="959" name="Google Shape;959;p59"/>
          <p:cNvSpPr txBox="1"/>
          <p:nvPr/>
        </p:nvSpPr>
        <p:spPr>
          <a:xfrm>
            <a:off x="419100" y="1773936"/>
            <a:ext cx="4414272" cy="103412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dk2"/>
                </a:solidFill>
                <a:latin typeface="PT Serif"/>
                <a:ea typeface="PT Serif"/>
                <a:cs typeface="PT Serif"/>
                <a:sym typeface="PT Serif"/>
              </a:rPr>
              <a:t>User Story</a:t>
            </a:r>
            <a:r>
              <a:rPr lang="en-US" sz="1200" b="0" i="0" u="none" strike="noStrike" cap="none">
                <a:solidFill>
                  <a:schemeClr val="dk1"/>
                </a:solidFill>
                <a:latin typeface="PT Serif"/>
                <a:ea typeface="PT Serif"/>
                <a:cs typeface="PT Serif"/>
                <a:sym typeface="PT Serif"/>
              </a:rPr>
              <a:t>: </a:t>
            </a:r>
            <a:r>
              <a:rPr lang="en-US" sz="1200" b="0" i="0" u="none" strike="noStrike" cap="none">
                <a:solidFill>
                  <a:srgbClr val="8F8F8F"/>
                </a:solidFill>
                <a:latin typeface="PT Serif"/>
                <a:ea typeface="PT Serif"/>
                <a:cs typeface="PT Serif"/>
                <a:sym typeface="PT Serif"/>
              </a:rPr>
              <a:t>Lorem</a:t>
            </a:r>
            <a:endParaRPr sz="1200" b="0" i="0" u="none" strike="noStrike" cap="none">
              <a:solidFill>
                <a:srgbClr val="8F8F8F"/>
              </a:solidFill>
              <a:latin typeface="Arial"/>
              <a:ea typeface="Arial"/>
              <a:cs typeface="Arial"/>
              <a:sym typeface="Arial"/>
            </a:endParaRPr>
          </a:p>
          <a:p>
            <a:pPr marL="0" marR="0" lvl="0" indent="0" algn="l" rtl="0">
              <a:lnSpc>
                <a:spcPct val="114999"/>
              </a:lnSpc>
              <a:spcBef>
                <a:spcPts val="0"/>
              </a:spcBef>
              <a:spcAft>
                <a:spcPts val="0"/>
              </a:spcAft>
              <a:buClr>
                <a:srgbClr val="000000"/>
              </a:buClr>
              <a:buSzPts val="1200"/>
              <a:buFont typeface="Arial"/>
              <a:buNone/>
            </a:pPr>
            <a:r>
              <a:rPr lang="en-US" sz="1200" b="0" i="0" u="none" strike="noStrike" cap="none">
                <a:solidFill>
                  <a:schemeClr val="dk2"/>
                </a:solidFill>
                <a:latin typeface="PT Serif"/>
                <a:ea typeface="PT Serif"/>
                <a:cs typeface="PT Serif"/>
                <a:sym typeface="PT Serif"/>
              </a:rPr>
              <a:t>User Story</a:t>
            </a:r>
            <a:r>
              <a:rPr lang="en-US" sz="1200" b="0" i="0" u="none" strike="noStrike" cap="none">
                <a:solidFill>
                  <a:schemeClr val="dk1"/>
                </a:solidFill>
                <a:latin typeface="PT Serif"/>
                <a:ea typeface="PT Serif"/>
                <a:cs typeface="PT Serif"/>
                <a:sym typeface="PT Serif"/>
              </a:rPr>
              <a:t>: </a:t>
            </a:r>
            <a:r>
              <a:rPr lang="en-US" sz="1200" b="0" i="0" u="none" strike="noStrike" cap="none">
                <a:solidFill>
                  <a:srgbClr val="8F8F8F"/>
                </a:solidFill>
                <a:latin typeface="PT Serif"/>
                <a:ea typeface="PT Serif"/>
                <a:cs typeface="PT Serif"/>
                <a:sym typeface="PT Serif"/>
              </a:rPr>
              <a:t>Lorem</a:t>
            </a:r>
            <a:endParaRPr sz="1200" b="0" i="0" u="none" strike="noStrike" cap="none">
              <a:solidFill>
                <a:srgbClr val="8F8F8F"/>
              </a:solidFill>
              <a:latin typeface="PT Serif"/>
              <a:ea typeface="PT Serif"/>
              <a:cs typeface="PT Serif"/>
              <a:sym typeface="PT Serif"/>
            </a:endParaRPr>
          </a:p>
          <a:p>
            <a:pPr marL="0" marR="0" lvl="0" indent="0" algn="l" rtl="0">
              <a:lnSpc>
                <a:spcPct val="114999"/>
              </a:lnSpc>
              <a:spcBef>
                <a:spcPts val="0"/>
              </a:spcBef>
              <a:spcAft>
                <a:spcPts val="0"/>
              </a:spcAft>
              <a:buClr>
                <a:srgbClr val="000000"/>
              </a:buClr>
              <a:buSzPts val="1200"/>
              <a:buFont typeface="Arial"/>
              <a:buNone/>
            </a:pPr>
            <a:r>
              <a:rPr lang="en-US" sz="1200" b="0" i="0" u="none" strike="noStrike" cap="none">
                <a:solidFill>
                  <a:schemeClr val="dk2"/>
                </a:solidFill>
                <a:latin typeface="PT Serif"/>
                <a:ea typeface="PT Serif"/>
                <a:cs typeface="PT Serif"/>
                <a:sym typeface="PT Serif"/>
              </a:rPr>
              <a:t>User Story</a:t>
            </a:r>
            <a:r>
              <a:rPr lang="en-US" sz="1200" b="0" i="0" u="none" strike="noStrike" cap="none">
                <a:solidFill>
                  <a:schemeClr val="dk1"/>
                </a:solidFill>
                <a:latin typeface="PT Serif"/>
                <a:ea typeface="PT Serif"/>
                <a:cs typeface="PT Serif"/>
                <a:sym typeface="PT Serif"/>
              </a:rPr>
              <a:t>: </a:t>
            </a:r>
            <a:r>
              <a:rPr lang="en-US" sz="1200" b="0" i="0" u="none" strike="noStrike" cap="none">
                <a:solidFill>
                  <a:srgbClr val="8F8F8F"/>
                </a:solidFill>
                <a:latin typeface="PT Serif"/>
                <a:ea typeface="PT Serif"/>
                <a:cs typeface="PT Serif"/>
                <a:sym typeface="PT Serif"/>
              </a:rPr>
              <a:t>Lorem</a:t>
            </a:r>
            <a:endParaRPr sz="1200" b="0" i="0" u="none" strike="noStrike" cap="none">
              <a:solidFill>
                <a:srgbClr val="8F8F8F"/>
              </a:solidFill>
              <a:latin typeface="PT Serif"/>
              <a:ea typeface="PT Serif"/>
              <a:cs typeface="PT Serif"/>
              <a:sym typeface="PT Serif"/>
            </a:endParaRPr>
          </a:p>
          <a:p>
            <a:pPr marL="0" marR="0" lvl="0" indent="0" algn="l" rtl="0">
              <a:lnSpc>
                <a:spcPct val="114999"/>
              </a:lnSpc>
              <a:spcBef>
                <a:spcPts val="0"/>
              </a:spcBef>
              <a:spcAft>
                <a:spcPts val="0"/>
              </a:spcAft>
              <a:buClr>
                <a:srgbClr val="000000"/>
              </a:buClr>
              <a:buSzPts val="1200"/>
              <a:buFont typeface="Arial"/>
              <a:buNone/>
            </a:pPr>
            <a:r>
              <a:rPr lang="en-US" sz="1200" b="0" i="0" u="none" strike="noStrike" cap="none">
                <a:solidFill>
                  <a:schemeClr val="dk2"/>
                </a:solidFill>
                <a:latin typeface="PT Serif"/>
                <a:ea typeface="PT Serif"/>
                <a:cs typeface="PT Serif"/>
                <a:sym typeface="PT Serif"/>
              </a:rPr>
              <a:t>User Story</a:t>
            </a:r>
            <a:r>
              <a:rPr lang="en-US" sz="1200" b="0" i="0" u="none" strike="noStrike" cap="none">
                <a:solidFill>
                  <a:schemeClr val="dk1"/>
                </a:solidFill>
                <a:latin typeface="PT Serif"/>
                <a:ea typeface="PT Serif"/>
                <a:cs typeface="PT Serif"/>
                <a:sym typeface="PT Serif"/>
              </a:rPr>
              <a:t>: </a:t>
            </a:r>
            <a:r>
              <a:rPr lang="en-US" sz="1200" b="0" i="0" u="none" strike="noStrike" cap="none">
                <a:solidFill>
                  <a:srgbClr val="8F8F8F"/>
                </a:solidFill>
                <a:latin typeface="PT Serif"/>
                <a:ea typeface="PT Serif"/>
                <a:cs typeface="PT Serif"/>
                <a:sym typeface="PT Serif"/>
              </a:rPr>
              <a:t>Lorem</a:t>
            </a:r>
            <a:endParaRPr sz="1400" b="0" i="0" u="none" strike="noStrike" cap="none">
              <a:solidFill>
                <a:srgbClr val="000000"/>
              </a:solidFill>
              <a:latin typeface="Arial"/>
              <a:ea typeface="Arial"/>
              <a:cs typeface="Arial"/>
              <a:sym typeface="Arial"/>
            </a:endParaRPr>
          </a:p>
          <a:p>
            <a:pPr marL="0" marR="0" lvl="0" indent="0" algn="l" rtl="0">
              <a:lnSpc>
                <a:spcPct val="114999"/>
              </a:lnSpc>
              <a:spcBef>
                <a:spcPts val="0"/>
              </a:spcBef>
              <a:spcAft>
                <a:spcPts val="0"/>
              </a:spcAft>
              <a:buClr>
                <a:srgbClr val="000000"/>
              </a:buClr>
              <a:buSzPts val="1200"/>
              <a:buFont typeface="Arial"/>
              <a:buNone/>
            </a:pPr>
            <a:r>
              <a:rPr lang="en-US" sz="1200" b="0" i="0" u="none" strike="noStrike" cap="none">
                <a:solidFill>
                  <a:schemeClr val="dk2"/>
                </a:solidFill>
                <a:latin typeface="PT Serif"/>
                <a:ea typeface="PT Serif"/>
                <a:cs typeface="PT Serif"/>
                <a:sym typeface="PT Serif"/>
              </a:rPr>
              <a:t>User Story</a:t>
            </a:r>
            <a:r>
              <a:rPr lang="en-US" sz="1200" b="0" i="0" u="none" strike="noStrike" cap="none">
                <a:solidFill>
                  <a:schemeClr val="dk1"/>
                </a:solidFill>
                <a:latin typeface="PT Serif"/>
                <a:ea typeface="PT Serif"/>
                <a:cs typeface="PT Serif"/>
                <a:sym typeface="PT Serif"/>
              </a:rPr>
              <a:t>: </a:t>
            </a:r>
            <a:r>
              <a:rPr lang="en-US" sz="1200" b="0" i="0" u="none" strike="noStrike" cap="none">
                <a:solidFill>
                  <a:srgbClr val="8F8F8F"/>
                </a:solidFill>
                <a:latin typeface="PT Serif"/>
                <a:ea typeface="PT Serif"/>
                <a:cs typeface="PT Serif"/>
                <a:sym typeface="PT Serif"/>
              </a:rPr>
              <a:t>Lorem</a:t>
            </a:r>
            <a:endParaRPr sz="1200" b="0" i="0" u="none" strike="noStrike" cap="none">
              <a:solidFill>
                <a:srgbClr val="000000"/>
              </a:solidFill>
              <a:latin typeface="Arial"/>
              <a:ea typeface="Arial"/>
              <a:cs typeface="Arial"/>
              <a:sym typeface="Arial"/>
            </a:endParaRPr>
          </a:p>
        </p:txBody>
      </p:sp>
      <p:sp>
        <p:nvSpPr>
          <p:cNvPr id="960" name="Google Shape;960;p59"/>
          <p:cNvSpPr txBox="1"/>
          <p:nvPr/>
        </p:nvSpPr>
        <p:spPr>
          <a:xfrm>
            <a:off x="8425546" y="6109251"/>
            <a:ext cx="3445011" cy="276959"/>
          </a:xfrm>
          <a:prstGeom prst="rect">
            <a:avLst/>
          </a:prstGeom>
          <a:noFill/>
          <a:ln>
            <a:noFill/>
          </a:ln>
        </p:spPr>
        <p:txBody>
          <a:bodyPr spcFirstLastPara="1" wrap="square" lIns="91425" tIns="45700" rIns="91425" bIns="45700" anchor="t" anchorCtr="0">
            <a:spAutoFit/>
          </a:bodyPr>
          <a:lstStyle/>
          <a:p>
            <a:pPr marL="0" marR="0" lvl="1" indent="0" algn="r"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Source Sans Pro"/>
                <a:ea typeface="Source Sans Pro"/>
                <a:cs typeface="Source Sans Pro"/>
                <a:sym typeface="Source Sans Pro"/>
              </a:rPr>
              <a:t>Link </a:t>
            </a:r>
            <a:endParaRPr sz="1200" b="0" i="0" u="none" strike="noStrike" cap="none">
              <a:solidFill>
                <a:srgbClr val="000000"/>
              </a:solidFill>
              <a:latin typeface="Source Sans Pro"/>
              <a:ea typeface="Source Sans Pro"/>
              <a:cs typeface="Source Sans Pro"/>
              <a:sym typeface="Source Sans Pro"/>
            </a:endParaRPr>
          </a:p>
        </p:txBody>
      </p:sp>
      <p:sp>
        <p:nvSpPr>
          <p:cNvPr id="961" name="Google Shape;961;p59"/>
          <p:cNvSpPr txBox="1"/>
          <p:nvPr/>
        </p:nvSpPr>
        <p:spPr>
          <a:xfrm>
            <a:off x="185931" y="2832385"/>
            <a:ext cx="4312968" cy="3251874"/>
          </a:xfrm>
          <a:prstGeom prst="rect">
            <a:avLst/>
          </a:prstGeom>
          <a:noFill/>
          <a:ln>
            <a:noFill/>
          </a:ln>
        </p:spPr>
        <p:txBody>
          <a:bodyPr spcFirstLastPara="1" wrap="square" lIns="91425" tIns="45700" rIns="91425" bIns="45700" anchor="t" anchorCtr="0">
            <a:normAutofit/>
          </a:bodyPr>
          <a:lstStyle/>
          <a:p>
            <a:pPr marL="139700" marR="0" lvl="0" indent="0" algn="l" rtl="0">
              <a:lnSpc>
                <a:spcPct val="90000"/>
              </a:lnSpc>
              <a:spcBef>
                <a:spcPts val="1000"/>
              </a:spcBef>
              <a:spcAft>
                <a:spcPts val="0"/>
              </a:spcAft>
              <a:buClr>
                <a:schemeClr val="accent2"/>
              </a:buClr>
              <a:buSzPts val="1400"/>
              <a:buFont typeface="Noto Sans Symbols"/>
              <a:buNone/>
            </a:pPr>
            <a:r>
              <a:rPr lang="en-US" sz="1600" b="0" i="0" u="none" strike="noStrike" cap="none">
                <a:solidFill>
                  <a:schemeClr val="dk2"/>
                </a:solidFill>
                <a:latin typeface="PT Serif"/>
                <a:ea typeface="PT Serif"/>
                <a:cs typeface="PT Serif"/>
                <a:sym typeface="PT Serif"/>
              </a:rPr>
              <a:t>Lorem</a:t>
            </a:r>
            <a:endParaRPr sz="1400" b="0" i="0" u="none" strike="noStrike" cap="none">
              <a:solidFill>
                <a:srgbClr val="000000"/>
              </a:solidFill>
              <a:latin typeface="Arial"/>
              <a:ea typeface="Arial"/>
              <a:cs typeface="Arial"/>
              <a:sym typeface="Arial"/>
            </a:endParaRPr>
          </a:p>
          <a:p>
            <a:pPr marL="914400" marR="0" lvl="1" indent="-308610" algn="l" rtl="0">
              <a:lnSpc>
                <a:spcPct val="90000"/>
              </a:lnSpc>
              <a:spcBef>
                <a:spcPts val="500"/>
              </a:spcBef>
              <a:spcAft>
                <a:spcPts val="0"/>
              </a:spcAft>
              <a:buClr>
                <a:schemeClr val="accent2"/>
              </a:buClr>
              <a:buSzPts val="1260"/>
              <a:buFont typeface="Noto Sans Symbols"/>
              <a:buChar char="▪"/>
            </a:pPr>
            <a:r>
              <a:rPr lang="en-US" sz="1400" b="0" i="0" u="none" strike="noStrike" cap="none">
                <a:solidFill>
                  <a:schemeClr val="dk2"/>
                </a:solidFill>
                <a:latin typeface="PT Serif"/>
                <a:ea typeface="PT Serif"/>
                <a:cs typeface="PT Serif"/>
                <a:sym typeface="PT Serif"/>
              </a:rPr>
              <a:t>Lorem</a:t>
            </a:r>
            <a:endParaRPr sz="1400" b="0" i="0" u="none" strike="noStrike" cap="none">
              <a:solidFill>
                <a:srgbClr val="000000"/>
              </a:solidFill>
              <a:latin typeface="Arial"/>
              <a:ea typeface="Arial"/>
              <a:cs typeface="Arial"/>
              <a:sym typeface="Arial"/>
            </a:endParaRPr>
          </a:p>
          <a:p>
            <a:pPr marL="914400" marR="0" lvl="1" indent="-308610" algn="l" rtl="0">
              <a:lnSpc>
                <a:spcPct val="90000"/>
              </a:lnSpc>
              <a:spcBef>
                <a:spcPts val="500"/>
              </a:spcBef>
              <a:spcAft>
                <a:spcPts val="0"/>
              </a:spcAft>
              <a:buClr>
                <a:schemeClr val="accent2"/>
              </a:buClr>
              <a:buSzPts val="1260"/>
              <a:buFont typeface="Noto Sans Symbols"/>
              <a:buChar char="▪"/>
            </a:pPr>
            <a:r>
              <a:rPr lang="en-US" sz="1400" b="0" i="0" u="none" strike="noStrike" cap="none">
                <a:solidFill>
                  <a:schemeClr val="dk2"/>
                </a:solidFill>
                <a:latin typeface="PT Serif"/>
                <a:ea typeface="PT Serif"/>
                <a:cs typeface="PT Serif"/>
                <a:sym typeface="PT Serif"/>
              </a:rPr>
              <a:t>Lorem</a:t>
            </a:r>
            <a:endParaRPr sz="1400" b="0" i="0" u="none" strike="noStrike" cap="none">
              <a:solidFill>
                <a:srgbClr val="000000"/>
              </a:solidFill>
              <a:latin typeface="Arial"/>
              <a:ea typeface="Arial"/>
              <a:cs typeface="Arial"/>
              <a:sym typeface="Arial"/>
            </a:endParaRPr>
          </a:p>
          <a:p>
            <a:pPr marL="914400" marR="0" lvl="1" indent="-308610" algn="l" rtl="0">
              <a:lnSpc>
                <a:spcPct val="90000"/>
              </a:lnSpc>
              <a:spcBef>
                <a:spcPts val="500"/>
              </a:spcBef>
              <a:spcAft>
                <a:spcPts val="0"/>
              </a:spcAft>
              <a:buClr>
                <a:schemeClr val="accent2"/>
              </a:buClr>
              <a:buSzPts val="1260"/>
              <a:buFont typeface="Noto Sans Symbols"/>
              <a:buChar char="▪"/>
            </a:pPr>
            <a:r>
              <a:rPr lang="en-US" sz="1400" b="0" i="0" u="none" strike="noStrike" cap="none">
                <a:solidFill>
                  <a:schemeClr val="dk2"/>
                </a:solidFill>
                <a:latin typeface="PT Serif"/>
                <a:ea typeface="PT Serif"/>
                <a:cs typeface="PT Serif"/>
                <a:sym typeface="PT Serif"/>
              </a:rPr>
              <a:t>Lorem</a:t>
            </a:r>
            <a:endParaRPr sz="1800" b="0" i="0" u="none" strike="noStrike" cap="none">
              <a:solidFill>
                <a:schemeClr val="dk2"/>
              </a:solidFill>
              <a:latin typeface="PT Serif"/>
              <a:ea typeface="PT Serif"/>
              <a:cs typeface="PT Serif"/>
              <a:sym typeface="PT Serif"/>
            </a:endParaRPr>
          </a:p>
          <a:p>
            <a:pPr marL="139700" marR="0" lvl="0" indent="0" algn="l" rtl="0">
              <a:lnSpc>
                <a:spcPct val="90000"/>
              </a:lnSpc>
              <a:spcBef>
                <a:spcPts val="1000"/>
              </a:spcBef>
              <a:spcAft>
                <a:spcPts val="0"/>
              </a:spcAft>
              <a:buClr>
                <a:schemeClr val="accent2"/>
              </a:buClr>
              <a:buSzPts val="1400"/>
              <a:buFont typeface="Noto Sans Symbols"/>
              <a:buNone/>
            </a:pPr>
            <a:r>
              <a:rPr lang="en-US" sz="1600" b="0" i="0" u="none" strike="noStrike" cap="none">
                <a:solidFill>
                  <a:schemeClr val="dk2"/>
                </a:solidFill>
                <a:latin typeface="PT Serif"/>
                <a:ea typeface="PT Serif"/>
                <a:cs typeface="PT Serif"/>
                <a:sym typeface="PT Serif"/>
              </a:rPr>
              <a:t>Lorem</a:t>
            </a:r>
            <a:endParaRPr sz="1400" b="0" i="0" u="none" strike="noStrike" cap="none">
              <a:solidFill>
                <a:srgbClr val="000000"/>
              </a:solidFill>
              <a:latin typeface="Arial"/>
              <a:ea typeface="Arial"/>
              <a:cs typeface="Arial"/>
              <a:sym typeface="Arial"/>
            </a:endParaRPr>
          </a:p>
          <a:p>
            <a:pPr marL="914400" marR="0" lvl="1" indent="-308610" algn="l" rtl="0">
              <a:lnSpc>
                <a:spcPct val="90000"/>
              </a:lnSpc>
              <a:spcBef>
                <a:spcPts val="500"/>
              </a:spcBef>
              <a:spcAft>
                <a:spcPts val="0"/>
              </a:spcAft>
              <a:buClr>
                <a:schemeClr val="accent2"/>
              </a:buClr>
              <a:buSzPts val="1260"/>
              <a:buFont typeface="Noto Sans Symbols"/>
              <a:buChar char="▪"/>
            </a:pPr>
            <a:r>
              <a:rPr lang="en-US" sz="1400" b="0" i="0" u="none" strike="noStrike" cap="none">
                <a:solidFill>
                  <a:schemeClr val="dk2"/>
                </a:solidFill>
                <a:latin typeface="PT Serif"/>
                <a:ea typeface="PT Serif"/>
                <a:cs typeface="PT Serif"/>
                <a:sym typeface="PT Serif"/>
              </a:rPr>
              <a:t>Lorem</a:t>
            </a:r>
            <a:endParaRPr sz="1400" b="0" i="0" u="none" strike="noStrike" cap="none">
              <a:solidFill>
                <a:srgbClr val="000000"/>
              </a:solidFill>
              <a:latin typeface="Arial"/>
              <a:ea typeface="Arial"/>
              <a:cs typeface="Arial"/>
              <a:sym typeface="Arial"/>
            </a:endParaRPr>
          </a:p>
          <a:p>
            <a:pPr marL="914400" marR="0" lvl="1" indent="-308610" algn="l" rtl="0">
              <a:lnSpc>
                <a:spcPct val="90000"/>
              </a:lnSpc>
              <a:spcBef>
                <a:spcPts val="500"/>
              </a:spcBef>
              <a:spcAft>
                <a:spcPts val="0"/>
              </a:spcAft>
              <a:buClr>
                <a:schemeClr val="accent2"/>
              </a:buClr>
              <a:buSzPts val="1260"/>
              <a:buFont typeface="Noto Sans Symbols"/>
              <a:buChar char="▪"/>
            </a:pPr>
            <a:r>
              <a:rPr lang="en-US" sz="1400" b="0" i="0" u="none" strike="noStrike" cap="none">
                <a:solidFill>
                  <a:schemeClr val="dk2"/>
                </a:solidFill>
                <a:latin typeface="PT Serif"/>
                <a:ea typeface="PT Serif"/>
                <a:cs typeface="PT Serif"/>
                <a:sym typeface="PT Serif"/>
              </a:rPr>
              <a:t>Lorem</a:t>
            </a:r>
            <a:endParaRPr sz="1400" b="0" i="0" u="none" strike="noStrike" cap="none">
              <a:solidFill>
                <a:srgbClr val="000000"/>
              </a:solidFill>
              <a:latin typeface="Arial"/>
              <a:ea typeface="Arial"/>
              <a:cs typeface="Arial"/>
              <a:sym typeface="Arial"/>
            </a:endParaRPr>
          </a:p>
        </p:txBody>
      </p:sp>
      <p:sp>
        <p:nvSpPr>
          <p:cNvPr id="962" name="Google Shape;962;p59"/>
          <p:cNvSpPr txBox="1"/>
          <p:nvPr/>
        </p:nvSpPr>
        <p:spPr>
          <a:xfrm>
            <a:off x="419100" y="6408650"/>
            <a:ext cx="2723465" cy="276959"/>
          </a:xfrm>
          <a:prstGeom prst="rect">
            <a:avLst/>
          </a:prstGeom>
          <a:noFill/>
          <a:ln>
            <a:noFill/>
          </a:ln>
        </p:spPr>
        <p:txBody>
          <a:bodyPr spcFirstLastPara="1" wrap="square" lIns="0"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747C74"/>
                </a:solidFill>
                <a:latin typeface="Source Sans Pro"/>
                <a:ea typeface="Source Sans Pro"/>
                <a:cs typeface="Source Sans Pro"/>
                <a:sym typeface="Source Sans Pro"/>
              </a:rPr>
              <a:t>07-12 Sprint 6 Demo</a:t>
            </a:r>
            <a:endParaRPr sz="1800" b="0" i="0" u="none" strike="noStrike" cap="none">
              <a:solidFill>
                <a:srgbClr val="747C74"/>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54"/>
        <p:cNvGrpSpPr/>
        <p:nvPr/>
      </p:nvGrpSpPr>
      <p:grpSpPr>
        <a:xfrm>
          <a:off x="0" y="0"/>
          <a:ext cx="0" cy="0"/>
          <a:chOff x="0" y="0"/>
          <a:chExt cx="0" cy="0"/>
        </a:xfrm>
      </p:grpSpPr>
      <p:sp>
        <p:nvSpPr>
          <p:cNvPr id="255" name="Google Shape;255;p4"/>
          <p:cNvSpPr txBox="1"/>
          <p:nvPr/>
        </p:nvSpPr>
        <p:spPr>
          <a:xfrm>
            <a:off x="7256193" y="5211973"/>
            <a:ext cx="4148327" cy="430847"/>
          </a:xfrm>
          <a:prstGeom prst="rect">
            <a:avLst/>
          </a:prstGeom>
          <a:solidFill>
            <a:schemeClr val="accent6"/>
          </a:solidFill>
          <a:ln>
            <a:noFill/>
          </a:ln>
        </p:spPr>
        <p:txBody>
          <a:bodyPr spcFirstLastPara="1" wrap="square" lIns="121900" tIns="121900" rIns="121900" bIns="1219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chemeClr val="dk2"/>
                </a:solidFill>
                <a:latin typeface="Source Sans Pro"/>
                <a:ea typeface="Source Sans Pro"/>
                <a:cs typeface="Source Sans Pro"/>
                <a:sym typeface="Source Sans Pro"/>
              </a:rPr>
              <a:t>Health Hub</a:t>
            </a:r>
            <a:endParaRPr sz="1200" b="0" i="0" u="none" strike="noStrike" cap="none">
              <a:solidFill>
                <a:srgbClr val="000000"/>
              </a:solidFill>
              <a:latin typeface="Arial"/>
              <a:ea typeface="Arial"/>
              <a:cs typeface="Arial"/>
              <a:sym typeface="Arial"/>
            </a:endParaRPr>
          </a:p>
        </p:txBody>
      </p:sp>
      <p:sp>
        <p:nvSpPr>
          <p:cNvPr id="256" name="Google Shape;256;p4"/>
          <p:cNvSpPr txBox="1">
            <a:spLocks noGrp="1"/>
          </p:cNvSpPr>
          <p:nvPr>
            <p:ph type="title"/>
          </p:nvPr>
        </p:nvSpPr>
        <p:spPr>
          <a:xfrm>
            <a:off x="312812" y="373491"/>
            <a:ext cx="11353800" cy="7470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3600"/>
              <a:buFont typeface="PT Serif"/>
              <a:buNone/>
            </a:pPr>
            <a:r>
              <a:rPr lang="en-US"/>
              <a:t>CEDAR TO1 Overview</a:t>
            </a:r>
            <a:endParaRPr/>
          </a:p>
        </p:txBody>
      </p:sp>
      <p:sp>
        <p:nvSpPr>
          <p:cNvPr id="257" name="Google Shape;257;p4"/>
          <p:cNvSpPr txBox="1">
            <a:spLocks noGrp="1"/>
          </p:cNvSpPr>
          <p:nvPr>
            <p:ph type="sldNum" idx="12"/>
          </p:nvPr>
        </p:nvSpPr>
        <p:spPr>
          <a:xfrm>
            <a:off x="11474969" y="6363970"/>
            <a:ext cx="406052"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latin typeface="Source Sans Pro"/>
                <a:ea typeface="Source Sans Pro"/>
                <a:cs typeface="Source Sans Pro"/>
                <a:sym typeface="Source Sans Pro"/>
              </a:rPr>
              <a:t>4</a:t>
            </a:fld>
            <a:endParaRPr>
              <a:latin typeface="Source Sans Pro"/>
              <a:ea typeface="Source Sans Pro"/>
              <a:cs typeface="Source Sans Pro"/>
              <a:sym typeface="Source Sans Pro"/>
            </a:endParaRPr>
          </a:p>
        </p:txBody>
      </p:sp>
      <p:sp>
        <p:nvSpPr>
          <p:cNvPr id="258" name="Google Shape;258;p4"/>
          <p:cNvSpPr txBox="1"/>
          <p:nvPr/>
        </p:nvSpPr>
        <p:spPr>
          <a:xfrm>
            <a:off x="8917360" y="6408650"/>
            <a:ext cx="2723465" cy="276999"/>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747C74"/>
              </a:buClr>
              <a:buSzPts val="1200"/>
              <a:buFont typeface="Source Sans Pro"/>
              <a:buNone/>
            </a:pPr>
            <a:r>
              <a:rPr lang="en-US" sz="1200" b="0" i="0" u="none" strike="noStrike" cap="none">
                <a:solidFill>
                  <a:srgbClr val="747C74"/>
                </a:solidFill>
                <a:latin typeface="Source Sans Pro"/>
                <a:ea typeface="Source Sans Pro"/>
                <a:cs typeface="Source Sans Pro"/>
                <a:sym typeface="Source Sans Pro"/>
              </a:rPr>
              <a:t>Introduction</a:t>
            </a:r>
            <a:endParaRPr sz="1800" b="0" i="0" u="none" strike="noStrike" cap="none">
              <a:solidFill>
                <a:schemeClr val="dk1"/>
              </a:solidFill>
              <a:latin typeface="Calibri"/>
              <a:ea typeface="Calibri"/>
              <a:cs typeface="Calibri"/>
              <a:sym typeface="Calibri"/>
            </a:endParaRPr>
          </a:p>
        </p:txBody>
      </p:sp>
      <p:cxnSp>
        <p:nvCxnSpPr>
          <p:cNvPr id="259" name="Google Shape;259;p4"/>
          <p:cNvCxnSpPr/>
          <p:nvPr/>
        </p:nvCxnSpPr>
        <p:spPr>
          <a:xfrm>
            <a:off x="4128105" y="1920240"/>
            <a:ext cx="7087200" cy="0"/>
          </a:xfrm>
          <a:prstGeom prst="straightConnector1">
            <a:avLst/>
          </a:prstGeom>
          <a:noFill/>
          <a:ln w="9525" cap="flat" cmpd="sng">
            <a:solidFill>
              <a:srgbClr val="232B34"/>
            </a:solidFill>
            <a:prstDash val="solid"/>
            <a:round/>
            <a:headEnd type="none" w="sm" len="sm"/>
            <a:tailEnd type="none" w="sm" len="sm"/>
          </a:ln>
        </p:spPr>
      </p:cxnSp>
      <p:sp>
        <p:nvSpPr>
          <p:cNvPr id="260" name="Google Shape;260;p4"/>
          <p:cNvSpPr txBox="1"/>
          <p:nvPr/>
        </p:nvSpPr>
        <p:spPr>
          <a:xfrm>
            <a:off x="813360" y="2261330"/>
            <a:ext cx="357592" cy="233842"/>
          </a:xfrm>
          <a:prstGeom prst="rect">
            <a:avLst/>
          </a:prstGeom>
          <a:solidFill>
            <a:srgbClr val="CED5E0"/>
          </a:solidFill>
          <a:ln w="9525" cap="flat" cmpd="sng">
            <a:solidFill>
              <a:schemeClr val="lt2"/>
            </a:solidFill>
            <a:prstDash val="solid"/>
            <a:round/>
            <a:headEnd type="none" w="sm" len="sm"/>
            <a:tailEnd type="none" w="sm" len="sm"/>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0</a:t>
            </a:r>
            <a:endParaRPr sz="1200" b="0" i="0" u="none" strike="noStrike" cap="none">
              <a:solidFill>
                <a:schemeClr val="dk2"/>
              </a:solidFill>
              <a:latin typeface="Source Sans Pro"/>
              <a:ea typeface="Source Sans Pro"/>
              <a:cs typeface="Source Sans Pro"/>
              <a:sym typeface="Source Sans Pro"/>
            </a:endParaRPr>
          </a:p>
        </p:txBody>
      </p:sp>
      <p:sp>
        <p:nvSpPr>
          <p:cNvPr id="261" name="Google Shape;261;p4"/>
          <p:cNvSpPr txBox="1"/>
          <p:nvPr/>
        </p:nvSpPr>
        <p:spPr>
          <a:xfrm>
            <a:off x="1215777" y="2261330"/>
            <a:ext cx="357592" cy="233842"/>
          </a:xfrm>
          <a:prstGeom prst="rect">
            <a:avLst/>
          </a:prstGeom>
          <a:solidFill>
            <a:srgbClr val="CED5E0"/>
          </a:solidFill>
          <a:ln w="9525" cap="flat" cmpd="sng">
            <a:solidFill>
              <a:schemeClr val="lt2"/>
            </a:solidFill>
            <a:prstDash val="solid"/>
            <a:round/>
            <a:headEnd type="none" w="sm" len="sm"/>
            <a:tailEnd type="none" w="sm" len="sm"/>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1</a:t>
            </a:r>
            <a:endParaRPr sz="1200" b="0" i="0" u="none" strike="noStrike" cap="none">
              <a:solidFill>
                <a:schemeClr val="dk2"/>
              </a:solidFill>
              <a:latin typeface="Source Sans Pro"/>
              <a:ea typeface="Source Sans Pro"/>
              <a:cs typeface="Source Sans Pro"/>
              <a:sym typeface="Source Sans Pro"/>
            </a:endParaRPr>
          </a:p>
        </p:txBody>
      </p:sp>
      <p:sp>
        <p:nvSpPr>
          <p:cNvPr id="262" name="Google Shape;262;p4"/>
          <p:cNvSpPr txBox="1"/>
          <p:nvPr/>
        </p:nvSpPr>
        <p:spPr>
          <a:xfrm>
            <a:off x="1618194" y="2261330"/>
            <a:ext cx="357592" cy="233842"/>
          </a:xfrm>
          <a:prstGeom prst="rect">
            <a:avLst/>
          </a:prstGeom>
          <a:solidFill>
            <a:srgbClr val="CED5E0"/>
          </a:solidFill>
          <a:ln w="9525" cap="flat" cmpd="sng">
            <a:solidFill>
              <a:schemeClr val="lt2"/>
            </a:solidFill>
            <a:prstDash val="solid"/>
            <a:round/>
            <a:headEnd type="none" w="sm" len="sm"/>
            <a:tailEnd type="none" w="sm" len="sm"/>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2</a:t>
            </a:r>
            <a:endParaRPr sz="1200" b="0" i="0" u="none" strike="noStrike" cap="none">
              <a:solidFill>
                <a:schemeClr val="dk2"/>
              </a:solidFill>
              <a:latin typeface="Source Sans Pro"/>
              <a:ea typeface="Source Sans Pro"/>
              <a:cs typeface="Source Sans Pro"/>
              <a:sym typeface="Source Sans Pro"/>
            </a:endParaRPr>
          </a:p>
        </p:txBody>
      </p:sp>
      <p:sp>
        <p:nvSpPr>
          <p:cNvPr id="263" name="Google Shape;263;p4"/>
          <p:cNvSpPr txBox="1"/>
          <p:nvPr/>
        </p:nvSpPr>
        <p:spPr>
          <a:xfrm>
            <a:off x="2020611" y="2261330"/>
            <a:ext cx="357592" cy="233842"/>
          </a:xfrm>
          <a:prstGeom prst="rect">
            <a:avLst/>
          </a:prstGeom>
          <a:solidFill>
            <a:srgbClr val="CED5E0"/>
          </a:solidFill>
          <a:ln w="9525" cap="flat" cmpd="sng">
            <a:solidFill>
              <a:schemeClr val="lt2"/>
            </a:solidFill>
            <a:prstDash val="solid"/>
            <a:round/>
            <a:headEnd type="none" w="sm" len="sm"/>
            <a:tailEnd type="none" w="sm" len="sm"/>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3</a:t>
            </a:r>
            <a:endParaRPr sz="1200" b="0" i="0" u="none" strike="noStrike" cap="none">
              <a:solidFill>
                <a:schemeClr val="dk2"/>
              </a:solidFill>
              <a:latin typeface="Source Sans Pro"/>
              <a:ea typeface="Source Sans Pro"/>
              <a:cs typeface="Source Sans Pro"/>
              <a:sym typeface="Source Sans Pro"/>
            </a:endParaRPr>
          </a:p>
        </p:txBody>
      </p:sp>
      <p:sp>
        <p:nvSpPr>
          <p:cNvPr id="264" name="Google Shape;264;p4"/>
          <p:cNvSpPr txBox="1"/>
          <p:nvPr/>
        </p:nvSpPr>
        <p:spPr>
          <a:xfrm>
            <a:off x="2423028" y="2261330"/>
            <a:ext cx="357592" cy="233842"/>
          </a:xfrm>
          <a:prstGeom prst="rect">
            <a:avLst/>
          </a:prstGeom>
          <a:solidFill>
            <a:srgbClr val="CED5E0"/>
          </a:solidFill>
          <a:ln w="9525" cap="flat" cmpd="sng">
            <a:solidFill>
              <a:schemeClr val="lt2"/>
            </a:solidFill>
            <a:prstDash val="solid"/>
            <a:round/>
            <a:headEnd type="none" w="sm" len="sm"/>
            <a:tailEnd type="none" w="sm" len="sm"/>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4</a:t>
            </a:r>
            <a:endParaRPr sz="1200" b="0" i="0" u="none" strike="noStrike" cap="none">
              <a:solidFill>
                <a:schemeClr val="dk2"/>
              </a:solidFill>
              <a:latin typeface="Source Sans Pro"/>
              <a:ea typeface="Source Sans Pro"/>
              <a:cs typeface="Source Sans Pro"/>
              <a:sym typeface="Source Sans Pro"/>
            </a:endParaRPr>
          </a:p>
        </p:txBody>
      </p:sp>
      <p:sp>
        <p:nvSpPr>
          <p:cNvPr id="265" name="Google Shape;265;p4"/>
          <p:cNvSpPr txBox="1"/>
          <p:nvPr/>
        </p:nvSpPr>
        <p:spPr>
          <a:xfrm>
            <a:off x="2825445" y="2261330"/>
            <a:ext cx="357592" cy="233842"/>
          </a:xfrm>
          <a:prstGeom prst="rect">
            <a:avLst/>
          </a:prstGeom>
          <a:solidFill>
            <a:srgbClr val="CED5E0"/>
          </a:solidFill>
          <a:ln w="9525" cap="flat" cmpd="sng">
            <a:solidFill>
              <a:schemeClr val="lt2"/>
            </a:solidFill>
            <a:prstDash val="solid"/>
            <a:round/>
            <a:headEnd type="none" w="sm" len="sm"/>
            <a:tailEnd type="none" w="sm" len="sm"/>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5</a:t>
            </a:r>
            <a:endParaRPr sz="1200" b="0" i="0" u="none" strike="noStrike" cap="none">
              <a:solidFill>
                <a:schemeClr val="dk2"/>
              </a:solidFill>
              <a:latin typeface="Source Sans Pro"/>
              <a:ea typeface="Source Sans Pro"/>
              <a:cs typeface="Source Sans Pro"/>
              <a:sym typeface="Source Sans Pro"/>
            </a:endParaRPr>
          </a:p>
        </p:txBody>
      </p:sp>
      <p:sp>
        <p:nvSpPr>
          <p:cNvPr id="266" name="Google Shape;266;p4"/>
          <p:cNvSpPr txBox="1"/>
          <p:nvPr/>
        </p:nvSpPr>
        <p:spPr>
          <a:xfrm>
            <a:off x="3227862" y="2261330"/>
            <a:ext cx="357592" cy="233842"/>
          </a:xfrm>
          <a:prstGeom prst="rect">
            <a:avLst/>
          </a:prstGeom>
          <a:solidFill>
            <a:srgbClr val="CED5E0"/>
          </a:solidFill>
          <a:ln w="9525" cap="flat" cmpd="sng">
            <a:solidFill>
              <a:schemeClr val="lt2"/>
            </a:solidFill>
            <a:prstDash val="solid"/>
            <a:round/>
            <a:headEnd type="none" w="sm" len="sm"/>
            <a:tailEnd type="none" w="sm" len="sm"/>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6</a:t>
            </a:r>
            <a:endParaRPr sz="1200" b="0" i="0" u="none" strike="noStrike" cap="none">
              <a:solidFill>
                <a:schemeClr val="dk2"/>
              </a:solidFill>
              <a:latin typeface="Source Sans Pro"/>
              <a:ea typeface="Source Sans Pro"/>
              <a:cs typeface="Source Sans Pro"/>
              <a:sym typeface="Source Sans Pro"/>
            </a:endParaRPr>
          </a:p>
        </p:txBody>
      </p:sp>
      <p:sp>
        <p:nvSpPr>
          <p:cNvPr id="267" name="Google Shape;267;p4"/>
          <p:cNvSpPr txBox="1"/>
          <p:nvPr/>
        </p:nvSpPr>
        <p:spPr>
          <a:xfrm>
            <a:off x="3630279" y="2261330"/>
            <a:ext cx="357592" cy="233842"/>
          </a:xfrm>
          <a:prstGeom prst="rect">
            <a:avLst/>
          </a:prstGeom>
          <a:solidFill>
            <a:srgbClr val="CED5E0"/>
          </a:solidFill>
          <a:ln w="9525" cap="flat" cmpd="sng">
            <a:solidFill>
              <a:schemeClr val="lt2"/>
            </a:solidFill>
            <a:prstDash val="solid"/>
            <a:round/>
            <a:headEnd type="none" w="sm" len="sm"/>
            <a:tailEnd type="none" w="sm" len="sm"/>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7</a:t>
            </a:r>
            <a:endParaRPr sz="1200" b="0" i="0" u="none" strike="noStrike" cap="none">
              <a:solidFill>
                <a:schemeClr val="dk2"/>
              </a:solidFill>
              <a:latin typeface="Source Sans Pro"/>
              <a:ea typeface="Source Sans Pro"/>
              <a:cs typeface="Source Sans Pro"/>
              <a:sym typeface="Source Sans Pro"/>
            </a:endParaRPr>
          </a:p>
        </p:txBody>
      </p:sp>
      <p:sp>
        <p:nvSpPr>
          <p:cNvPr id="268" name="Google Shape;268;p4"/>
          <p:cNvSpPr txBox="1"/>
          <p:nvPr/>
        </p:nvSpPr>
        <p:spPr>
          <a:xfrm>
            <a:off x="811007" y="2735171"/>
            <a:ext cx="709686" cy="233842"/>
          </a:xfrm>
          <a:prstGeom prst="rect">
            <a:avLst/>
          </a:prstGeom>
          <a:solidFill>
            <a:schemeClr val="accent1"/>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lt1"/>
                </a:solidFill>
                <a:latin typeface="Source Sans Pro"/>
                <a:ea typeface="Source Sans Pro"/>
                <a:cs typeface="Source Sans Pro"/>
                <a:sym typeface="Source Sans Pro"/>
              </a:rPr>
              <a:t>Sep</a:t>
            </a:r>
            <a:endParaRPr sz="1200" b="0" i="0" u="none" strike="noStrike" cap="none">
              <a:solidFill>
                <a:schemeClr val="lt1"/>
              </a:solidFill>
              <a:latin typeface="Source Sans Pro"/>
              <a:ea typeface="Source Sans Pro"/>
              <a:cs typeface="Source Sans Pro"/>
              <a:sym typeface="Source Sans Pro"/>
            </a:endParaRPr>
          </a:p>
        </p:txBody>
      </p:sp>
      <p:sp>
        <p:nvSpPr>
          <p:cNvPr id="269" name="Google Shape;269;p4"/>
          <p:cNvSpPr txBox="1"/>
          <p:nvPr/>
        </p:nvSpPr>
        <p:spPr>
          <a:xfrm>
            <a:off x="1548228" y="2735061"/>
            <a:ext cx="950564" cy="233842"/>
          </a:xfrm>
          <a:prstGeom prst="rect">
            <a:avLst/>
          </a:prstGeom>
          <a:solidFill>
            <a:schemeClr val="accent1"/>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lt1"/>
                </a:solidFill>
                <a:latin typeface="Source Sans Pro"/>
                <a:ea typeface="Source Sans Pro"/>
                <a:cs typeface="Source Sans Pro"/>
                <a:sym typeface="Source Sans Pro"/>
              </a:rPr>
              <a:t>Oct</a:t>
            </a:r>
            <a:endParaRPr sz="1200" b="0" i="0" u="none" strike="noStrike" cap="none">
              <a:solidFill>
                <a:schemeClr val="lt1"/>
              </a:solidFill>
              <a:latin typeface="Source Sans Pro"/>
              <a:ea typeface="Source Sans Pro"/>
              <a:cs typeface="Source Sans Pro"/>
              <a:sym typeface="Source Sans Pro"/>
            </a:endParaRPr>
          </a:p>
        </p:txBody>
      </p:sp>
      <p:sp>
        <p:nvSpPr>
          <p:cNvPr id="270" name="Google Shape;270;p4"/>
          <p:cNvSpPr txBox="1"/>
          <p:nvPr/>
        </p:nvSpPr>
        <p:spPr>
          <a:xfrm>
            <a:off x="2526328" y="2735061"/>
            <a:ext cx="674234" cy="233842"/>
          </a:xfrm>
          <a:prstGeom prst="rect">
            <a:avLst/>
          </a:prstGeom>
          <a:solidFill>
            <a:schemeClr val="accent1"/>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lt1"/>
                </a:solidFill>
                <a:latin typeface="Source Sans Pro"/>
                <a:ea typeface="Source Sans Pro"/>
                <a:cs typeface="Source Sans Pro"/>
                <a:sym typeface="Source Sans Pro"/>
              </a:rPr>
              <a:t>Nov</a:t>
            </a:r>
            <a:endParaRPr sz="1200" b="0" i="0" u="none" strike="noStrike" cap="none">
              <a:solidFill>
                <a:schemeClr val="lt1"/>
              </a:solidFill>
              <a:latin typeface="Source Sans Pro"/>
              <a:ea typeface="Source Sans Pro"/>
              <a:cs typeface="Source Sans Pro"/>
              <a:sym typeface="Source Sans Pro"/>
            </a:endParaRPr>
          </a:p>
        </p:txBody>
      </p:sp>
      <p:sp>
        <p:nvSpPr>
          <p:cNvPr id="271" name="Google Shape;271;p4"/>
          <p:cNvSpPr txBox="1"/>
          <p:nvPr/>
        </p:nvSpPr>
        <p:spPr>
          <a:xfrm>
            <a:off x="3228097" y="2735061"/>
            <a:ext cx="872471" cy="233842"/>
          </a:xfrm>
          <a:prstGeom prst="rect">
            <a:avLst/>
          </a:prstGeom>
          <a:solidFill>
            <a:schemeClr val="accent1"/>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lt1"/>
                </a:solidFill>
                <a:latin typeface="Source Sans Pro"/>
                <a:ea typeface="Source Sans Pro"/>
                <a:cs typeface="Source Sans Pro"/>
                <a:sym typeface="Source Sans Pro"/>
              </a:rPr>
              <a:t>Dec</a:t>
            </a:r>
            <a:endParaRPr sz="1200" b="0" i="0" u="none" strike="noStrike" cap="none">
              <a:solidFill>
                <a:schemeClr val="lt1"/>
              </a:solidFill>
              <a:latin typeface="Source Sans Pro"/>
              <a:ea typeface="Source Sans Pro"/>
              <a:cs typeface="Source Sans Pro"/>
              <a:sym typeface="Source Sans Pro"/>
            </a:endParaRPr>
          </a:p>
        </p:txBody>
      </p:sp>
      <p:sp>
        <p:nvSpPr>
          <p:cNvPr id="272" name="Google Shape;272;p4"/>
          <p:cNvSpPr txBox="1"/>
          <p:nvPr/>
        </p:nvSpPr>
        <p:spPr>
          <a:xfrm>
            <a:off x="4032696" y="2261330"/>
            <a:ext cx="357592" cy="233842"/>
          </a:xfrm>
          <a:prstGeom prst="rect">
            <a:avLst/>
          </a:prstGeom>
          <a:solidFill>
            <a:srgbClr val="CED5E0"/>
          </a:solidFill>
          <a:ln w="9525" cap="flat" cmpd="sng">
            <a:solidFill>
              <a:schemeClr val="lt2"/>
            </a:solidFill>
            <a:prstDash val="solid"/>
            <a:round/>
            <a:headEnd type="none" w="sm" len="sm"/>
            <a:tailEnd type="none" w="sm" len="sm"/>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8</a:t>
            </a:r>
            <a:endParaRPr sz="1200" b="0" i="0" u="none" strike="noStrike" cap="none">
              <a:solidFill>
                <a:schemeClr val="dk2"/>
              </a:solidFill>
              <a:latin typeface="Source Sans Pro"/>
              <a:ea typeface="Source Sans Pro"/>
              <a:cs typeface="Source Sans Pro"/>
              <a:sym typeface="Source Sans Pro"/>
            </a:endParaRPr>
          </a:p>
        </p:txBody>
      </p:sp>
      <p:sp>
        <p:nvSpPr>
          <p:cNvPr id="273" name="Google Shape;273;p4"/>
          <p:cNvSpPr txBox="1"/>
          <p:nvPr/>
        </p:nvSpPr>
        <p:spPr>
          <a:xfrm>
            <a:off x="4435113" y="2261330"/>
            <a:ext cx="357592" cy="233842"/>
          </a:xfrm>
          <a:prstGeom prst="rect">
            <a:avLst/>
          </a:prstGeom>
          <a:solidFill>
            <a:srgbClr val="CED5E0"/>
          </a:solidFill>
          <a:ln w="9525" cap="flat" cmpd="sng">
            <a:solidFill>
              <a:schemeClr val="lt2"/>
            </a:solidFill>
            <a:prstDash val="solid"/>
            <a:round/>
            <a:headEnd type="none" w="sm" len="sm"/>
            <a:tailEnd type="none" w="sm" len="sm"/>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9</a:t>
            </a:r>
            <a:endParaRPr sz="1200" b="0" i="0" u="none" strike="noStrike" cap="none">
              <a:solidFill>
                <a:schemeClr val="dk2"/>
              </a:solidFill>
              <a:latin typeface="Source Sans Pro"/>
              <a:ea typeface="Source Sans Pro"/>
              <a:cs typeface="Source Sans Pro"/>
              <a:sym typeface="Source Sans Pro"/>
            </a:endParaRPr>
          </a:p>
        </p:txBody>
      </p:sp>
      <p:sp>
        <p:nvSpPr>
          <p:cNvPr id="274" name="Google Shape;274;p4"/>
          <p:cNvSpPr txBox="1"/>
          <p:nvPr/>
        </p:nvSpPr>
        <p:spPr>
          <a:xfrm>
            <a:off x="4837530" y="2261330"/>
            <a:ext cx="357592" cy="233842"/>
          </a:xfrm>
          <a:prstGeom prst="rect">
            <a:avLst/>
          </a:prstGeom>
          <a:solidFill>
            <a:srgbClr val="CED5E0"/>
          </a:solidFill>
          <a:ln w="9525" cap="flat" cmpd="sng">
            <a:solidFill>
              <a:schemeClr val="lt2"/>
            </a:solidFill>
            <a:prstDash val="solid"/>
            <a:round/>
            <a:headEnd type="none" w="sm" len="sm"/>
            <a:tailEnd type="none" w="sm" len="sm"/>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10</a:t>
            </a:r>
            <a:endParaRPr sz="1200" b="0" i="0" u="none" strike="noStrike" cap="none">
              <a:solidFill>
                <a:schemeClr val="dk2"/>
              </a:solidFill>
              <a:latin typeface="Source Sans Pro"/>
              <a:ea typeface="Source Sans Pro"/>
              <a:cs typeface="Source Sans Pro"/>
              <a:sym typeface="Source Sans Pro"/>
            </a:endParaRPr>
          </a:p>
        </p:txBody>
      </p:sp>
      <p:sp>
        <p:nvSpPr>
          <p:cNvPr id="275" name="Google Shape;275;p4"/>
          <p:cNvSpPr txBox="1"/>
          <p:nvPr/>
        </p:nvSpPr>
        <p:spPr>
          <a:xfrm>
            <a:off x="5239947" y="2261330"/>
            <a:ext cx="357592" cy="233842"/>
          </a:xfrm>
          <a:prstGeom prst="rect">
            <a:avLst/>
          </a:prstGeom>
          <a:solidFill>
            <a:srgbClr val="CED5E0"/>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11</a:t>
            </a:r>
            <a:endParaRPr sz="1200" b="0" i="0" u="none" strike="noStrike" cap="none">
              <a:solidFill>
                <a:schemeClr val="dk2"/>
              </a:solidFill>
              <a:latin typeface="Source Sans Pro"/>
              <a:ea typeface="Source Sans Pro"/>
              <a:cs typeface="Source Sans Pro"/>
              <a:sym typeface="Source Sans Pro"/>
            </a:endParaRPr>
          </a:p>
        </p:txBody>
      </p:sp>
      <p:sp>
        <p:nvSpPr>
          <p:cNvPr id="276" name="Google Shape;276;p4"/>
          <p:cNvSpPr txBox="1"/>
          <p:nvPr/>
        </p:nvSpPr>
        <p:spPr>
          <a:xfrm>
            <a:off x="4128105" y="2735171"/>
            <a:ext cx="1014301" cy="233842"/>
          </a:xfrm>
          <a:prstGeom prst="rect">
            <a:avLst/>
          </a:prstGeom>
          <a:solidFill>
            <a:schemeClr val="accent1"/>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lt1"/>
                </a:solidFill>
                <a:latin typeface="Source Sans Pro"/>
                <a:ea typeface="Source Sans Pro"/>
                <a:cs typeface="Source Sans Pro"/>
                <a:sym typeface="Source Sans Pro"/>
              </a:rPr>
              <a:t>Jan</a:t>
            </a:r>
            <a:endParaRPr sz="1200" b="0" i="0" u="none" strike="noStrike" cap="none">
              <a:solidFill>
                <a:schemeClr val="lt1"/>
              </a:solidFill>
              <a:latin typeface="Source Sans Pro"/>
              <a:ea typeface="Source Sans Pro"/>
              <a:cs typeface="Source Sans Pro"/>
              <a:sym typeface="Source Sans Pro"/>
            </a:endParaRPr>
          </a:p>
        </p:txBody>
      </p:sp>
      <p:sp>
        <p:nvSpPr>
          <p:cNvPr id="277" name="Google Shape;277;p4"/>
          <p:cNvSpPr txBox="1"/>
          <p:nvPr/>
        </p:nvSpPr>
        <p:spPr>
          <a:xfrm>
            <a:off x="5176293" y="2735061"/>
            <a:ext cx="713232" cy="240192"/>
          </a:xfrm>
          <a:prstGeom prst="rect">
            <a:avLst/>
          </a:prstGeom>
          <a:solidFill>
            <a:srgbClr val="002060"/>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rgbClr val="FDFFFD"/>
                </a:solidFill>
                <a:latin typeface="Source Sans Pro"/>
                <a:ea typeface="Source Sans Pro"/>
                <a:cs typeface="Source Sans Pro"/>
                <a:sym typeface="Source Sans Pro"/>
              </a:rPr>
              <a:t>Feb</a:t>
            </a:r>
            <a:endParaRPr sz="1200" b="0" i="0" u="none" strike="noStrike" cap="none">
              <a:solidFill>
                <a:srgbClr val="FDFFFD"/>
              </a:solidFill>
              <a:latin typeface="Source Sans Pro"/>
              <a:ea typeface="Source Sans Pro"/>
              <a:cs typeface="Source Sans Pro"/>
              <a:sym typeface="Source Sans Pro"/>
            </a:endParaRPr>
          </a:p>
        </p:txBody>
      </p:sp>
      <p:sp>
        <p:nvSpPr>
          <p:cNvPr id="278" name="Google Shape;278;p4"/>
          <p:cNvSpPr txBox="1"/>
          <p:nvPr/>
        </p:nvSpPr>
        <p:spPr>
          <a:xfrm>
            <a:off x="813360" y="3297330"/>
            <a:ext cx="3801217" cy="458547"/>
          </a:xfrm>
          <a:prstGeom prst="rect">
            <a:avLst/>
          </a:prstGeom>
          <a:solidFill>
            <a:srgbClr val="7185A0"/>
          </a:solidFill>
          <a:ln>
            <a:noFill/>
          </a:ln>
        </p:spPr>
        <p:txBody>
          <a:bodyPr spcFirstLastPara="1" wrap="square" lIns="121900" tIns="121900" rIns="121900" bIns="121900" anchor="t" anchorCtr="0">
            <a:spAutoFit/>
          </a:bodyPr>
          <a:lstStyle/>
          <a:p>
            <a:pPr marL="0" marR="0" lvl="0" indent="0" algn="l" rtl="0">
              <a:lnSpc>
                <a:spcPct val="115000"/>
              </a:lnSpc>
              <a:spcBef>
                <a:spcPts val="0"/>
              </a:spcBef>
              <a:spcAft>
                <a:spcPts val="0"/>
              </a:spcAft>
              <a:buClr>
                <a:srgbClr val="FFFFFF"/>
              </a:buClr>
              <a:buSzPts val="1400"/>
              <a:buFont typeface="PT Serif"/>
              <a:buNone/>
            </a:pPr>
            <a:r>
              <a:rPr lang="en-US" sz="1200" b="1" i="0" u="none" strike="noStrike" cap="none">
                <a:solidFill>
                  <a:srgbClr val="FFFFFF"/>
                </a:solidFill>
                <a:latin typeface="Source Sans Pro"/>
                <a:ea typeface="Source Sans Pro"/>
                <a:cs typeface="Source Sans Pro"/>
                <a:sym typeface="Source Sans Pro"/>
              </a:rPr>
              <a:t>DHM - Health Apartment</a:t>
            </a:r>
            <a:endParaRPr sz="1200" b="1" i="0" u="none" strike="noStrike" cap="none">
              <a:solidFill>
                <a:srgbClr val="FFFFFF"/>
              </a:solidFill>
              <a:latin typeface="Source Sans Pro"/>
              <a:ea typeface="Source Sans Pro"/>
              <a:cs typeface="Source Sans Pro"/>
              <a:sym typeface="Source Sans Pro"/>
            </a:endParaRPr>
          </a:p>
        </p:txBody>
      </p:sp>
      <p:sp>
        <p:nvSpPr>
          <p:cNvPr id="279" name="Google Shape;279;p4"/>
          <p:cNvSpPr txBox="1"/>
          <p:nvPr/>
        </p:nvSpPr>
        <p:spPr>
          <a:xfrm>
            <a:off x="163866" y="1689035"/>
            <a:ext cx="711729" cy="184666"/>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467B8"/>
                </a:solidFill>
                <a:latin typeface="Source Sans Pro"/>
                <a:ea typeface="Source Sans Pro"/>
                <a:cs typeface="Source Sans Pro"/>
                <a:sym typeface="Source Sans Pro"/>
              </a:rPr>
              <a:t>PHASE</a:t>
            </a:r>
            <a:endParaRPr sz="1400" b="0" i="0" u="none" strike="noStrike" cap="none">
              <a:solidFill>
                <a:srgbClr val="000000"/>
              </a:solidFill>
              <a:latin typeface="Arial"/>
              <a:ea typeface="Arial"/>
              <a:cs typeface="Arial"/>
              <a:sym typeface="Arial"/>
            </a:endParaRPr>
          </a:p>
        </p:txBody>
      </p:sp>
      <p:sp>
        <p:nvSpPr>
          <p:cNvPr id="280" name="Google Shape;280;p4"/>
          <p:cNvSpPr txBox="1"/>
          <p:nvPr/>
        </p:nvSpPr>
        <p:spPr>
          <a:xfrm>
            <a:off x="162962" y="2301816"/>
            <a:ext cx="711729" cy="184666"/>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467B8"/>
                </a:solidFill>
                <a:latin typeface="Source Sans Pro"/>
                <a:ea typeface="Source Sans Pro"/>
                <a:cs typeface="Source Sans Pro"/>
                <a:sym typeface="Source Sans Pro"/>
              </a:rPr>
              <a:t>SPRINT</a:t>
            </a:r>
            <a:endParaRPr sz="1400" b="0" i="0" u="none" strike="noStrike" cap="none">
              <a:solidFill>
                <a:srgbClr val="000000"/>
              </a:solidFill>
              <a:latin typeface="Arial"/>
              <a:ea typeface="Arial"/>
              <a:cs typeface="Arial"/>
              <a:sym typeface="Arial"/>
            </a:endParaRPr>
          </a:p>
        </p:txBody>
      </p:sp>
      <p:sp>
        <p:nvSpPr>
          <p:cNvPr id="281" name="Google Shape;281;p4"/>
          <p:cNvSpPr txBox="1"/>
          <p:nvPr/>
        </p:nvSpPr>
        <p:spPr>
          <a:xfrm>
            <a:off x="163866" y="2795228"/>
            <a:ext cx="711729" cy="184666"/>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900"/>
              <a:buFont typeface="PT Serif"/>
              <a:buNone/>
            </a:pPr>
            <a:r>
              <a:rPr lang="en-US" sz="1200" b="0" i="0" u="none" strike="noStrike" cap="none">
                <a:solidFill>
                  <a:srgbClr val="0467B8"/>
                </a:solidFill>
                <a:latin typeface="Source Sans Pro"/>
                <a:ea typeface="Source Sans Pro"/>
                <a:cs typeface="Source Sans Pro"/>
                <a:sym typeface="Source Sans Pro"/>
              </a:rPr>
              <a:t>MONTH</a:t>
            </a:r>
            <a:endParaRPr sz="1200" b="0" i="0" u="none" strike="noStrike" cap="none">
              <a:solidFill>
                <a:srgbClr val="0467B8"/>
              </a:solidFill>
              <a:latin typeface="Source Sans Pro"/>
              <a:ea typeface="Source Sans Pro"/>
              <a:cs typeface="Source Sans Pro"/>
              <a:sym typeface="Source Sans Pro"/>
            </a:endParaRPr>
          </a:p>
        </p:txBody>
      </p:sp>
      <p:sp>
        <p:nvSpPr>
          <p:cNvPr id="282" name="Google Shape;282;p4"/>
          <p:cNvSpPr txBox="1"/>
          <p:nvPr/>
        </p:nvSpPr>
        <p:spPr>
          <a:xfrm>
            <a:off x="163866" y="3459440"/>
            <a:ext cx="711729" cy="184666"/>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900"/>
              <a:buFont typeface="PT Serif"/>
              <a:buNone/>
            </a:pPr>
            <a:r>
              <a:rPr lang="en-US" sz="1200" b="0" i="0" u="none" strike="noStrike" cap="none">
                <a:solidFill>
                  <a:srgbClr val="0467B8"/>
                </a:solidFill>
                <a:latin typeface="Source Sans Pro"/>
                <a:ea typeface="Source Sans Pro"/>
                <a:cs typeface="Source Sans Pro"/>
                <a:sym typeface="Source Sans Pro"/>
              </a:rPr>
              <a:t>FOCUS</a:t>
            </a:r>
            <a:endParaRPr sz="1200" b="0" i="0" u="none" strike="noStrike" cap="none">
              <a:solidFill>
                <a:srgbClr val="0467B8"/>
              </a:solidFill>
              <a:latin typeface="Source Sans Pro"/>
              <a:ea typeface="Source Sans Pro"/>
              <a:cs typeface="Source Sans Pro"/>
              <a:sym typeface="Source Sans Pro"/>
            </a:endParaRPr>
          </a:p>
        </p:txBody>
      </p:sp>
      <p:sp>
        <p:nvSpPr>
          <p:cNvPr id="283" name="Google Shape;283;p4"/>
          <p:cNvSpPr txBox="1"/>
          <p:nvPr/>
        </p:nvSpPr>
        <p:spPr>
          <a:xfrm>
            <a:off x="5642364" y="2261330"/>
            <a:ext cx="357592" cy="233842"/>
          </a:xfrm>
          <a:prstGeom prst="rect">
            <a:avLst/>
          </a:prstGeom>
          <a:solidFill>
            <a:srgbClr val="CED5E0"/>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12</a:t>
            </a:r>
            <a:endParaRPr sz="1200" b="0" i="0" u="none" strike="noStrike" cap="none">
              <a:solidFill>
                <a:schemeClr val="dk2"/>
              </a:solidFill>
              <a:latin typeface="Source Sans Pro"/>
              <a:ea typeface="Source Sans Pro"/>
              <a:cs typeface="Source Sans Pro"/>
              <a:sym typeface="Source Sans Pro"/>
            </a:endParaRPr>
          </a:p>
        </p:txBody>
      </p:sp>
      <p:sp>
        <p:nvSpPr>
          <p:cNvPr id="284" name="Google Shape;284;p4"/>
          <p:cNvSpPr txBox="1"/>
          <p:nvPr/>
        </p:nvSpPr>
        <p:spPr>
          <a:xfrm>
            <a:off x="6044781" y="2261330"/>
            <a:ext cx="357592" cy="233842"/>
          </a:xfrm>
          <a:prstGeom prst="rect">
            <a:avLst/>
          </a:prstGeom>
          <a:solidFill>
            <a:srgbClr val="CED5E0"/>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13</a:t>
            </a:r>
            <a:endParaRPr sz="1200" b="0" i="0" u="none" strike="noStrike" cap="none">
              <a:solidFill>
                <a:schemeClr val="dk2"/>
              </a:solidFill>
              <a:latin typeface="Source Sans Pro"/>
              <a:ea typeface="Source Sans Pro"/>
              <a:cs typeface="Source Sans Pro"/>
              <a:sym typeface="Source Sans Pro"/>
            </a:endParaRPr>
          </a:p>
        </p:txBody>
      </p:sp>
      <p:sp>
        <p:nvSpPr>
          <p:cNvPr id="285" name="Google Shape;285;p4"/>
          <p:cNvSpPr txBox="1"/>
          <p:nvPr/>
        </p:nvSpPr>
        <p:spPr>
          <a:xfrm>
            <a:off x="6447198" y="2261330"/>
            <a:ext cx="357592" cy="233842"/>
          </a:xfrm>
          <a:prstGeom prst="rect">
            <a:avLst/>
          </a:prstGeom>
          <a:solidFill>
            <a:srgbClr val="CED5E0"/>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14</a:t>
            </a:r>
            <a:endParaRPr sz="1200" b="0" i="0" u="none" strike="noStrike" cap="none">
              <a:solidFill>
                <a:schemeClr val="dk2"/>
              </a:solidFill>
              <a:latin typeface="Source Sans Pro"/>
              <a:ea typeface="Source Sans Pro"/>
              <a:cs typeface="Source Sans Pro"/>
              <a:sym typeface="Source Sans Pro"/>
            </a:endParaRPr>
          </a:p>
        </p:txBody>
      </p:sp>
      <p:sp>
        <p:nvSpPr>
          <p:cNvPr id="286" name="Google Shape;286;p4"/>
          <p:cNvSpPr txBox="1"/>
          <p:nvPr/>
        </p:nvSpPr>
        <p:spPr>
          <a:xfrm>
            <a:off x="6849615" y="2261330"/>
            <a:ext cx="357592" cy="233842"/>
          </a:xfrm>
          <a:prstGeom prst="rect">
            <a:avLst/>
          </a:prstGeom>
          <a:solidFill>
            <a:srgbClr val="CED5E0"/>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15</a:t>
            </a:r>
            <a:endParaRPr sz="1200" b="0" i="0" u="none" strike="noStrike" cap="none">
              <a:solidFill>
                <a:schemeClr val="dk2"/>
              </a:solidFill>
              <a:latin typeface="Source Sans Pro"/>
              <a:ea typeface="Source Sans Pro"/>
              <a:cs typeface="Source Sans Pro"/>
              <a:sym typeface="Source Sans Pro"/>
            </a:endParaRPr>
          </a:p>
        </p:txBody>
      </p:sp>
      <p:sp>
        <p:nvSpPr>
          <p:cNvPr id="287" name="Google Shape;287;p4"/>
          <p:cNvSpPr txBox="1"/>
          <p:nvPr/>
        </p:nvSpPr>
        <p:spPr>
          <a:xfrm>
            <a:off x="5907336" y="2735171"/>
            <a:ext cx="709687" cy="240192"/>
          </a:xfrm>
          <a:prstGeom prst="rect">
            <a:avLst/>
          </a:prstGeom>
          <a:solidFill>
            <a:srgbClr val="002060"/>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rgbClr val="FDFFFD"/>
                </a:solidFill>
                <a:latin typeface="Source Sans Pro"/>
                <a:ea typeface="Source Sans Pro"/>
                <a:cs typeface="Source Sans Pro"/>
                <a:sym typeface="Source Sans Pro"/>
              </a:rPr>
              <a:t>Mar</a:t>
            </a:r>
            <a:endParaRPr sz="1200" b="0" i="0" u="none" strike="noStrike" cap="none">
              <a:solidFill>
                <a:srgbClr val="FDFFFD"/>
              </a:solidFill>
              <a:latin typeface="Source Sans Pro"/>
              <a:ea typeface="Source Sans Pro"/>
              <a:cs typeface="Source Sans Pro"/>
              <a:sym typeface="Source Sans Pro"/>
            </a:endParaRPr>
          </a:p>
        </p:txBody>
      </p:sp>
      <p:sp>
        <p:nvSpPr>
          <p:cNvPr id="288" name="Google Shape;288;p4"/>
          <p:cNvSpPr txBox="1"/>
          <p:nvPr/>
        </p:nvSpPr>
        <p:spPr>
          <a:xfrm>
            <a:off x="6663676" y="2735171"/>
            <a:ext cx="823894" cy="233843"/>
          </a:xfrm>
          <a:prstGeom prst="rect">
            <a:avLst/>
          </a:prstGeom>
          <a:solidFill>
            <a:srgbClr val="002060"/>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lt1"/>
                </a:solidFill>
                <a:latin typeface="Source Sans Pro"/>
                <a:ea typeface="Source Sans Pro"/>
                <a:cs typeface="Source Sans Pro"/>
                <a:sym typeface="Source Sans Pro"/>
              </a:rPr>
              <a:t>Apr</a:t>
            </a:r>
            <a:endParaRPr sz="1200" b="0" i="0" u="none" strike="noStrike" cap="none">
              <a:solidFill>
                <a:schemeClr val="lt1"/>
              </a:solidFill>
              <a:latin typeface="Source Sans Pro"/>
              <a:ea typeface="Source Sans Pro"/>
              <a:cs typeface="Source Sans Pro"/>
              <a:sym typeface="Source Sans Pro"/>
            </a:endParaRPr>
          </a:p>
        </p:txBody>
      </p:sp>
      <p:sp>
        <p:nvSpPr>
          <p:cNvPr id="289" name="Google Shape;289;p4"/>
          <p:cNvSpPr txBox="1"/>
          <p:nvPr/>
        </p:nvSpPr>
        <p:spPr>
          <a:xfrm>
            <a:off x="7252032" y="2261330"/>
            <a:ext cx="357592" cy="233842"/>
          </a:xfrm>
          <a:prstGeom prst="rect">
            <a:avLst/>
          </a:prstGeom>
          <a:solidFill>
            <a:srgbClr val="CED5E0"/>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16</a:t>
            </a:r>
            <a:endParaRPr sz="1200" b="0" i="0" u="none" strike="noStrike" cap="none">
              <a:solidFill>
                <a:schemeClr val="dk2"/>
              </a:solidFill>
              <a:latin typeface="Source Sans Pro"/>
              <a:ea typeface="Source Sans Pro"/>
              <a:cs typeface="Source Sans Pro"/>
              <a:sym typeface="Source Sans Pro"/>
            </a:endParaRPr>
          </a:p>
        </p:txBody>
      </p:sp>
      <p:sp>
        <p:nvSpPr>
          <p:cNvPr id="290" name="Google Shape;290;p4"/>
          <p:cNvSpPr txBox="1"/>
          <p:nvPr/>
        </p:nvSpPr>
        <p:spPr>
          <a:xfrm>
            <a:off x="7654449" y="2261330"/>
            <a:ext cx="357592" cy="233842"/>
          </a:xfrm>
          <a:prstGeom prst="rect">
            <a:avLst/>
          </a:prstGeom>
          <a:solidFill>
            <a:srgbClr val="CED5E0"/>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17</a:t>
            </a:r>
            <a:endParaRPr sz="1200" b="0" i="0" u="none" strike="noStrike" cap="none">
              <a:solidFill>
                <a:schemeClr val="dk2"/>
              </a:solidFill>
              <a:latin typeface="Source Sans Pro"/>
              <a:ea typeface="Source Sans Pro"/>
              <a:cs typeface="Source Sans Pro"/>
              <a:sym typeface="Source Sans Pro"/>
            </a:endParaRPr>
          </a:p>
        </p:txBody>
      </p:sp>
      <p:sp>
        <p:nvSpPr>
          <p:cNvPr id="291" name="Google Shape;291;p4"/>
          <p:cNvSpPr txBox="1"/>
          <p:nvPr/>
        </p:nvSpPr>
        <p:spPr>
          <a:xfrm>
            <a:off x="8056866" y="2261330"/>
            <a:ext cx="357592" cy="233842"/>
          </a:xfrm>
          <a:prstGeom prst="rect">
            <a:avLst/>
          </a:prstGeom>
          <a:solidFill>
            <a:srgbClr val="CED5E0"/>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18</a:t>
            </a:r>
            <a:endParaRPr sz="1200" b="0" i="0" u="none" strike="noStrike" cap="none">
              <a:solidFill>
                <a:schemeClr val="dk2"/>
              </a:solidFill>
              <a:latin typeface="Source Sans Pro"/>
              <a:ea typeface="Source Sans Pro"/>
              <a:cs typeface="Source Sans Pro"/>
              <a:sym typeface="Source Sans Pro"/>
            </a:endParaRPr>
          </a:p>
        </p:txBody>
      </p:sp>
      <p:sp>
        <p:nvSpPr>
          <p:cNvPr id="292" name="Google Shape;292;p4"/>
          <p:cNvSpPr txBox="1"/>
          <p:nvPr/>
        </p:nvSpPr>
        <p:spPr>
          <a:xfrm>
            <a:off x="8459283" y="2261330"/>
            <a:ext cx="357592" cy="233842"/>
          </a:xfrm>
          <a:prstGeom prst="rect">
            <a:avLst/>
          </a:prstGeom>
          <a:solidFill>
            <a:srgbClr val="CED5E0"/>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19</a:t>
            </a:r>
            <a:endParaRPr sz="1200" b="0" i="0" u="none" strike="noStrike" cap="none">
              <a:solidFill>
                <a:schemeClr val="dk2"/>
              </a:solidFill>
              <a:latin typeface="Source Sans Pro"/>
              <a:ea typeface="Source Sans Pro"/>
              <a:cs typeface="Source Sans Pro"/>
              <a:sym typeface="Source Sans Pro"/>
            </a:endParaRPr>
          </a:p>
        </p:txBody>
      </p:sp>
      <p:sp>
        <p:nvSpPr>
          <p:cNvPr id="293" name="Google Shape;293;p4"/>
          <p:cNvSpPr txBox="1"/>
          <p:nvPr/>
        </p:nvSpPr>
        <p:spPr>
          <a:xfrm>
            <a:off x="8861700" y="2261330"/>
            <a:ext cx="357592" cy="233842"/>
          </a:xfrm>
          <a:prstGeom prst="rect">
            <a:avLst/>
          </a:prstGeom>
          <a:solidFill>
            <a:srgbClr val="CED5E0"/>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20</a:t>
            </a:r>
            <a:endParaRPr sz="1200" b="0" i="0" u="none" strike="noStrike" cap="none">
              <a:solidFill>
                <a:schemeClr val="dk2"/>
              </a:solidFill>
              <a:latin typeface="Source Sans Pro"/>
              <a:ea typeface="Source Sans Pro"/>
              <a:cs typeface="Source Sans Pro"/>
              <a:sym typeface="Source Sans Pro"/>
            </a:endParaRPr>
          </a:p>
        </p:txBody>
      </p:sp>
      <p:sp>
        <p:nvSpPr>
          <p:cNvPr id="294" name="Google Shape;294;p4"/>
          <p:cNvSpPr txBox="1"/>
          <p:nvPr/>
        </p:nvSpPr>
        <p:spPr>
          <a:xfrm>
            <a:off x="9264117" y="2261330"/>
            <a:ext cx="357592" cy="233842"/>
          </a:xfrm>
          <a:prstGeom prst="rect">
            <a:avLst/>
          </a:prstGeom>
          <a:solidFill>
            <a:srgbClr val="CED5E0"/>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21</a:t>
            </a:r>
            <a:endParaRPr sz="1200" b="0" i="0" u="none" strike="noStrike" cap="none">
              <a:solidFill>
                <a:schemeClr val="dk2"/>
              </a:solidFill>
              <a:latin typeface="Source Sans Pro"/>
              <a:ea typeface="Source Sans Pro"/>
              <a:cs typeface="Source Sans Pro"/>
              <a:sym typeface="Source Sans Pro"/>
            </a:endParaRPr>
          </a:p>
        </p:txBody>
      </p:sp>
      <p:sp>
        <p:nvSpPr>
          <p:cNvPr id="295" name="Google Shape;295;p4"/>
          <p:cNvSpPr txBox="1"/>
          <p:nvPr/>
        </p:nvSpPr>
        <p:spPr>
          <a:xfrm>
            <a:off x="9666534" y="2261330"/>
            <a:ext cx="357592" cy="233842"/>
          </a:xfrm>
          <a:prstGeom prst="rect">
            <a:avLst/>
          </a:prstGeom>
          <a:solidFill>
            <a:srgbClr val="CED5E0"/>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22</a:t>
            </a:r>
            <a:endParaRPr sz="1200" b="0" i="0" u="none" strike="noStrike" cap="none">
              <a:solidFill>
                <a:schemeClr val="dk2"/>
              </a:solidFill>
              <a:latin typeface="Source Sans Pro"/>
              <a:ea typeface="Source Sans Pro"/>
              <a:cs typeface="Source Sans Pro"/>
              <a:sym typeface="Source Sans Pro"/>
            </a:endParaRPr>
          </a:p>
        </p:txBody>
      </p:sp>
      <p:sp>
        <p:nvSpPr>
          <p:cNvPr id="296" name="Google Shape;296;p4"/>
          <p:cNvSpPr txBox="1"/>
          <p:nvPr/>
        </p:nvSpPr>
        <p:spPr>
          <a:xfrm>
            <a:off x="10068951" y="2261330"/>
            <a:ext cx="357592" cy="233842"/>
          </a:xfrm>
          <a:prstGeom prst="rect">
            <a:avLst/>
          </a:prstGeom>
          <a:solidFill>
            <a:srgbClr val="CED5E0"/>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23</a:t>
            </a:r>
            <a:endParaRPr sz="1200" b="0" i="0" u="none" strike="noStrike" cap="none">
              <a:solidFill>
                <a:schemeClr val="dk2"/>
              </a:solidFill>
              <a:latin typeface="Source Sans Pro"/>
              <a:ea typeface="Source Sans Pro"/>
              <a:cs typeface="Source Sans Pro"/>
              <a:sym typeface="Source Sans Pro"/>
            </a:endParaRPr>
          </a:p>
        </p:txBody>
      </p:sp>
      <p:sp>
        <p:nvSpPr>
          <p:cNvPr id="297" name="Google Shape;297;p4"/>
          <p:cNvSpPr txBox="1"/>
          <p:nvPr/>
        </p:nvSpPr>
        <p:spPr>
          <a:xfrm>
            <a:off x="10471368" y="2261330"/>
            <a:ext cx="357592" cy="233842"/>
          </a:xfrm>
          <a:prstGeom prst="rect">
            <a:avLst/>
          </a:prstGeom>
          <a:solidFill>
            <a:schemeClr val="accent6"/>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24</a:t>
            </a:r>
            <a:endParaRPr sz="1200" b="0" i="0" u="none" strike="noStrike" cap="none">
              <a:solidFill>
                <a:schemeClr val="dk2"/>
              </a:solidFill>
              <a:latin typeface="Source Sans Pro"/>
              <a:ea typeface="Source Sans Pro"/>
              <a:cs typeface="Source Sans Pro"/>
              <a:sym typeface="Source Sans Pro"/>
            </a:endParaRPr>
          </a:p>
        </p:txBody>
      </p:sp>
      <p:sp>
        <p:nvSpPr>
          <p:cNvPr id="298" name="Google Shape;298;p4"/>
          <p:cNvSpPr txBox="1"/>
          <p:nvPr/>
        </p:nvSpPr>
        <p:spPr>
          <a:xfrm>
            <a:off x="10873785" y="2261330"/>
            <a:ext cx="357592" cy="233842"/>
          </a:xfrm>
          <a:prstGeom prst="rect">
            <a:avLst/>
          </a:prstGeom>
          <a:solidFill>
            <a:schemeClr val="accent6"/>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25</a:t>
            </a:r>
            <a:endParaRPr sz="1200" b="0" i="0" u="none" strike="noStrike" cap="none">
              <a:solidFill>
                <a:schemeClr val="dk2"/>
              </a:solidFill>
              <a:latin typeface="Source Sans Pro"/>
              <a:ea typeface="Source Sans Pro"/>
              <a:cs typeface="Source Sans Pro"/>
              <a:sym typeface="Source Sans Pro"/>
            </a:endParaRPr>
          </a:p>
        </p:txBody>
      </p:sp>
      <p:sp>
        <p:nvSpPr>
          <p:cNvPr id="299" name="Google Shape;299;p4"/>
          <p:cNvSpPr txBox="1"/>
          <p:nvPr/>
        </p:nvSpPr>
        <p:spPr>
          <a:xfrm>
            <a:off x="7529025" y="2735171"/>
            <a:ext cx="885433" cy="240192"/>
          </a:xfrm>
          <a:prstGeom prst="rect">
            <a:avLst/>
          </a:prstGeom>
          <a:solidFill>
            <a:srgbClr val="002060"/>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lt2"/>
                </a:solidFill>
                <a:latin typeface="Source Sans Pro"/>
                <a:ea typeface="Source Sans Pro"/>
                <a:cs typeface="Source Sans Pro"/>
                <a:sym typeface="Source Sans Pro"/>
              </a:rPr>
              <a:t>May</a:t>
            </a:r>
            <a:endParaRPr sz="1200" b="0" i="0" u="none" strike="noStrike" cap="none">
              <a:solidFill>
                <a:schemeClr val="lt2"/>
              </a:solidFill>
              <a:latin typeface="Source Sans Pro"/>
              <a:ea typeface="Source Sans Pro"/>
              <a:cs typeface="Source Sans Pro"/>
              <a:sym typeface="Source Sans Pro"/>
            </a:endParaRPr>
          </a:p>
        </p:txBody>
      </p:sp>
      <p:sp>
        <p:nvSpPr>
          <p:cNvPr id="300" name="Google Shape;300;p4"/>
          <p:cNvSpPr txBox="1"/>
          <p:nvPr/>
        </p:nvSpPr>
        <p:spPr>
          <a:xfrm>
            <a:off x="8467130" y="2735171"/>
            <a:ext cx="774989" cy="233842"/>
          </a:xfrm>
          <a:prstGeom prst="rect">
            <a:avLst/>
          </a:prstGeom>
          <a:solidFill>
            <a:srgbClr val="002060"/>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lt1"/>
                </a:solidFill>
                <a:latin typeface="Source Sans Pro"/>
                <a:ea typeface="Source Sans Pro"/>
                <a:cs typeface="Source Sans Pro"/>
                <a:sym typeface="Source Sans Pro"/>
              </a:rPr>
              <a:t>Jun</a:t>
            </a:r>
            <a:endParaRPr sz="1200" b="0" i="0" u="none" strike="noStrike" cap="none">
              <a:solidFill>
                <a:schemeClr val="lt1"/>
              </a:solidFill>
              <a:latin typeface="Source Sans Pro"/>
              <a:ea typeface="Source Sans Pro"/>
              <a:cs typeface="Source Sans Pro"/>
              <a:sym typeface="Source Sans Pro"/>
            </a:endParaRPr>
          </a:p>
        </p:txBody>
      </p:sp>
      <p:sp>
        <p:nvSpPr>
          <p:cNvPr id="301" name="Google Shape;301;p4"/>
          <p:cNvSpPr txBox="1"/>
          <p:nvPr/>
        </p:nvSpPr>
        <p:spPr>
          <a:xfrm>
            <a:off x="9283052" y="2735171"/>
            <a:ext cx="852888" cy="233842"/>
          </a:xfrm>
          <a:prstGeom prst="rect">
            <a:avLst/>
          </a:prstGeom>
          <a:solidFill>
            <a:schemeClr val="accent6"/>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Jul</a:t>
            </a:r>
            <a:endParaRPr sz="1200" b="0" i="0" u="none" strike="noStrike" cap="none">
              <a:solidFill>
                <a:schemeClr val="dk2"/>
              </a:solidFill>
              <a:latin typeface="Source Sans Pro"/>
              <a:ea typeface="Source Sans Pro"/>
              <a:cs typeface="Source Sans Pro"/>
              <a:sym typeface="Source Sans Pro"/>
            </a:endParaRPr>
          </a:p>
        </p:txBody>
      </p:sp>
      <p:sp>
        <p:nvSpPr>
          <p:cNvPr id="302" name="Google Shape;302;p4"/>
          <p:cNvSpPr txBox="1"/>
          <p:nvPr/>
        </p:nvSpPr>
        <p:spPr>
          <a:xfrm>
            <a:off x="10188457" y="2735171"/>
            <a:ext cx="852888" cy="233842"/>
          </a:xfrm>
          <a:prstGeom prst="rect">
            <a:avLst/>
          </a:prstGeom>
          <a:solidFill>
            <a:schemeClr val="accent6"/>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Aug</a:t>
            </a:r>
            <a:endParaRPr sz="1200" b="0" i="0" u="none" strike="noStrike" cap="none">
              <a:solidFill>
                <a:schemeClr val="dk2"/>
              </a:solidFill>
              <a:latin typeface="Source Sans Pro"/>
              <a:ea typeface="Source Sans Pro"/>
              <a:cs typeface="Source Sans Pro"/>
              <a:sym typeface="Source Sans Pro"/>
            </a:endParaRPr>
          </a:p>
        </p:txBody>
      </p:sp>
      <p:sp>
        <p:nvSpPr>
          <p:cNvPr id="303" name="Google Shape;303;p4"/>
          <p:cNvSpPr txBox="1"/>
          <p:nvPr/>
        </p:nvSpPr>
        <p:spPr>
          <a:xfrm>
            <a:off x="4653800" y="3898925"/>
            <a:ext cx="6750720" cy="457200"/>
          </a:xfrm>
          <a:prstGeom prst="rect">
            <a:avLst/>
          </a:prstGeom>
          <a:solidFill>
            <a:srgbClr val="B9CCE2"/>
          </a:solidFill>
          <a:ln>
            <a:noFill/>
          </a:ln>
        </p:spPr>
        <p:txBody>
          <a:bodyPr spcFirstLastPara="1" wrap="square" lIns="121900" tIns="121900" rIns="121900" bIns="121900" anchor="t" anchorCtr="0">
            <a:noAutofit/>
          </a:bodyPr>
          <a:lstStyle/>
          <a:p>
            <a:pPr marL="0" marR="0" lvl="0" indent="0" algn="l" rtl="0">
              <a:lnSpc>
                <a:spcPct val="115000"/>
              </a:lnSpc>
              <a:spcBef>
                <a:spcPts val="0"/>
              </a:spcBef>
              <a:spcAft>
                <a:spcPts val="0"/>
              </a:spcAft>
              <a:buClr>
                <a:schemeClr val="lt1"/>
              </a:buClr>
              <a:buSzPts val="1200"/>
              <a:buFont typeface="Source Sans Pro"/>
              <a:buNone/>
            </a:pPr>
            <a:r>
              <a:rPr lang="en-US" sz="1200" b="1" i="0" u="none" strike="noStrike" cap="none">
                <a:solidFill>
                  <a:schemeClr val="dk1"/>
                </a:solidFill>
                <a:latin typeface="Source Sans Pro"/>
                <a:ea typeface="Source Sans Pro"/>
                <a:cs typeface="Source Sans Pro"/>
                <a:sym typeface="Source Sans Pro"/>
              </a:rPr>
              <a:t>1095-B Form</a:t>
            </a:r>
            <a:endParaRPr sz="1200" b="1" i="0" u="none" strike="noStrike" cap="none">
              <a:solidFill>
                <a:schemeClr val="dk1"/>
              </a:solidFill>
              <a:latin typeface="Source Sans Pro"/>
              <a:ea typeface="Source Sans Pro"/>
              <a:cs typeface="Source Sans Pro"/>
              <a:sym typeface="Source Sans Pro"/>
            </a:endParaRPr>
          </a:p>
        </p:txBody>
      </p:sp>
      <p:sp>
        <p:nvSpPr>
          <p:cNvPr id="304" name="Google Shape;304;p4"/>
          <p:cNvSpPr txBox="1"/>
          <p:nvPr/>
        </p:nvSpPr>
        <p:spPr>
          <a:xfrm>
            <a:off x="6164607" y="4476968"/>
            <a:ext cx="1054581" cy="615513"/>
          </a:xfrm>
          <a:prstGeom prst="rect">
            <a:avLst/>
          </a:prstGeom>
          <a:solidFill>
            <a:srgbClr val="A1AEBF"/>
          </a:solidFill>
          <a:ln>
            <a:noFill/>
          </a:ln>
        </p:spPr>
        <p:txBody>
          <a:bodyPr spcFirstLastPara="1" wrap="square" lIns="121900" tIns="121900" rIns="121900" bIns="1219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chemeClr val="lt1"/>
                </a:solidFill>
                <a:latin typeface="Source Sans Pro"/>
                <a:ea typeface="Source Sans Pro"/>
                <a:cs typeface="Source Sans Pro"/>
                <a:sym typeface="Source Sans Pro"/>
              </a:rPr>
              <a:t>Community Care</a:t>
            </a:r>
            <a:endParaRPr sz="1200" b="1" i="0" u="none" strike="noStrike" cap="none">
              <a:solidFill>
                <a:schemeClr val="lt1"/>
              </a:solidFill>
              <a:latin typeface="Source Sans Pro"/>
              <a:ea typeface="Source Sans Pro"/>
              <a:cs typeface="Source Sans Pro"/>
              <a:sym typeface="Source Sans Pro"/>
            </a:endParaRPr>
          </a:p>
        </p:txBody>
      </p:sp>
      <p:sp>
        <p:nvSpPr>
          <p:cNvPr id="305" name="Google Shape;305;p4"/>
          <p:cNvSpPr txBox="1"/>
          <p:nvPr/>
        </p:nvSpPr>
        <p:spPr>
          <a:xfrm>
            <a:off x="4047146" y="1537014"/>
            <a:ext cx="27432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565956"/>
              </a:buClr>
              <a:buSzPts val="1400"/>
              <a:buFont typeface="PT Serif"/>
              <a:buNone/>
            </a:pPr>
            <a:r>
              <a:rPr lang="en-US" sz="1400" b="0" i="0" u="none" strike="noStrike" cap="none">
                <a:solidFill>
                  <a:srgbClr val="565956"/>
                </a:solidFill>
                <a:latin typeface="PT Serif"/>
                <a:ea typeface="PT Serif"/>
                <a:cs typeface="PT Serif"/>
                <a:sym typeface="PT Serif"/>
              </a:rPr>
              <a:t>CY 2022</a:t>
            </a:r>
            <a:endParaRPr sz="1800" b="0" i="0" u="none" strike="noStrike" cap="none">
              <a:solidFill>
                <a:schemeClr val="dk1"/>
              </a:solidFill>
              <a:latin typeface="Calibri"/>
              <a:ea typeface="Calibri"/>
              <a:cs typeface="Calibri"/>
              <a:sym typeface="Calibri"/>
            </a:endParaRPr>
          </a:p>
        </p:txBody>
      </p:sp>
      <p:sp>
        <p:nvSpPr>
          <p:cNvPr id="306" name="Google Shape;306;p4"/>
          <p:cNvSpPr txBox="1"/>
          <p:nvPr/>
        </p:nvSpPr>
        <p:spPr>
          <a:xfrm>
            <a:off x="711013" y="1566387"/>
            <a:ext cx="27432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565956"/>
              </a:buClr>
              <a:buSzPts val="1400"/>
              <a:buFont typeface="PT Serif"/>
              <a:buNone/>
            </a:pPr>
            <a:r>
              <a:rPr lang="en-US" sz="1400" b="0" i="0" u="none" strike="noStrike" cap="none">
                <a:solidFill>
                  <a:srgbClr val="565956"/>
                </a:solidFill>
                <a:latin typeface="PT Serif"/>
                <a:ea typeface="PT Serif"/>
                <a:cs typeface="PT Serif"/>
                <a:sym typeface="PT Serif"/>
              </a:rPr>
              <a:t>CY 2021</a:t>
            </a:r>
            <a:endParaRPr sz="1800" b="0" i="0" u="none" strike="noStrike" cap="none">
              <a:solidFill>
                <a:schemeClr val="dk1"/>
              </a:solidFill>
              <a:latin typeface="Calibri"/>
              <a:ea typeface="Calibri"/>
              <a:cs typeface="Calibri"/>
              <a:sym typeface="Calibri"/>
            </a:endParaRPr>
          </a:p>
        </p:txBody>
      </p:sp>
      <p:grpSp>
        <p:nvGrpSpPr>
          <p:cNvPr id="307" name="Google Shape;307;p4"/>
          <p:cNvGrpSpPr/>
          <p:nvPr/>
        </p:nvGrpSpPr>
        <p:grpSpPr>
          <a:xfrm>
            <a:off x="10226863" y="1215180"/>
            <a:ext cx="1351008" cy="4414916"/>
            <a:chOff x="5410455" y="1306001"/>
            <a:chExt cx="1351008" cy="4462215"/>
          </a:xfrm>
        </p:grpSpPr>
        <p:cxnSp>
          <p:nvCxnSpPr>
            <p:cNvPr id="308" name="Google Shape;308;p4"/>
            <p:cNvCxnSpPr/>
            <p:nvPr/>
          </p:nvCxnSpPr>
          <p:spPr>
            <a:xfrm>
              <a:off x="6077126" y="1493866"/>
              <a:ext cx="8833" cy="4274350"/>
            </a:xfrm>
            <a:prstGeom prst="straightConnector1">
              <a:avLst/>
            </a:prstGeom>
            <a:noFill/>
            <a:ln w="12700" cap="flat" cmpd="sng">
              <a:solidFill>
                <a:srgbClr val="A1AEBF"/>
              </a:solidFill>
              <a:prstDash val="solid"/>
              <a:round/>
              <a:headEnd type="none" w="sm" len="sm"/>
              <a:tailEnd type="none" w="sm" len="sm"/>
            </a:ln>
          </p:spPr>
        </p:cxnSp>
        <p:grpSp>
          <p:nvGrpSpPr>
            <p:cNvPr id="309" name="Google Shape;309;p4"/>
            <p:cNvGrpSpPr/>
            <p:nvPr/>
          </p:nvGrpSpPr>
          <p:grpSpPr>
            <a:xfrm>
              <a:off x="5410455" y="1306001"/>
              <a:ext cx="1351008" cy="466068"/>
              <a:chOff x="5531105" y="1337751"/>
              <a:chExt cx="1351008" cy="466068"/>
            </a:xfrm>
          </p:grpSpPr>
          <p:sp>
            <p:nvSpPr>
              <p:cNvPr id="310" name="Google Shape;310;p4"/>
              <p:cNvSpPr/>
              <p:nvPr/>
            </p:nvSpPr>
            <p:spPr>
              <a:xfrm>
                <a:off x="5531105" y="1337751"/>
                <a:ext cx="1351008" cy="350972"/>
              </a:xfrm>
              <a:prstGeom prst="roundRect">
                <a:avLst>
                  <a:gd name="adj" fmla="val 16667"/>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50"/>
                  <a:buFont typeface="Arial"/>
                  <a:buNone/>
                </a:pPr>
                <a:r>
                  <a:rPr lang="en-US" sz="1250" b="1" i="0" u="none" strike="noStrike" cap="none">
                    <a:solidFill>
                      <a:schemeClr val="accent1"/>
                    </a:solidFill>
                    <a:latin typeface="Source Sans Pro SemiBold"/>
                    <a:ea typeface="Source Sans Pro SemiBold"/>
                    <a:cs typeface="Source Sans Pro SemiBold"/>
                    <a:sym typeface="Source Sans Pro SemiBold"/>
                  </a:rPr>
                  <a:t>WE ARE HERE</a:t>
                </a:r>
                <a:endParaRPr sz="1250" b="0" i="0" u="none" strike="noStrike" cap="none">
                  <a:solidFill>
                    <a:schemeClr val="accent1"/>
                  </a:solidFill>
                  <a:latin typeface="Arial"/>
                  <a:ea typeface="Arial"/>
                  <a:cs typeface="Arial"/>
                  <a:sym typeface="Arial"/>
                </a:endParaRPr>
              </a:p>
            </p:txBody>
          </p:sp>
          <p:sp>
            <p:nvSpPr>
              <p:cNvPr id="311" name="Google Shape;311;p4"/>
              <p:cNvSpPr/>
              <p:nvPr/>
            </p:nvSpPr>
            <p:spPr>
              <a:xfrm rot="10800000">
                <a:off x="6139778" y="1679858"/>
                <a:ext cx="134769" cy="123961"/>
              </a:xfrm>
              <a:prstGeom prst="triangle">
                <a:avLst>
                  <a:gd name="adj" fmla="val 50000"/>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grpSp>
      <p:sp>
        <p:nvSpPr>
          <p:cNvPr id="312" name="Google Shape;312;p4"/>
          <p:cNvSpPr txBox="1"/>
          <p:nvPr/>
        </p:nvSpPr>
        <p:spPr>
          <a:xfrm>
            <a:off x="11089740" y="2735171"/>
            <a:ext cx="852888" cy="233842"/>
          </a:xfrm>
          <a:prstGeom prst="rect">
            <a:avLst/>
          </a:prstGeom>
          <a:solidFill>
            <a:schemeClr val="accent6"/>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Sep</a:t>
            </a:r>
            <a:endParaRPr sz="1200" b="0" i="0" u="none" strike="noStrike" cap="none">
              <a:solidFill>
                <a:schemeClr val="dk2"/>
              </a:solidFill>
              <a:latin typeface="Source Sans Pro"/>
              <a:ea typeface="Source Sans Pro"/>
              <a:cs typeface="Source Sans Pro"/>
              <a:sym typeface="Source Sans Pro"/>
            </a:endParaRPr>
          </a:p>
        </p:txBody>
      </p:sp>
      <p:cxnSp>
        <p:nvCxnSpPr>
          <p:cNvPr id="313" name="Google Shape;313;p4"/>
          <p:cNvCxnSpPr/>
          <p:nvPr/>
        </p:nvCxnSpPr>
        <p:spPr>
          <a:xfrm rot="10800000" flipH="1">
            <a:off x="811007" y="1920240"/>
            <a:ext cx="3176864" cy="1"/>
          </a:xfrm>
          <a:prstGeom prst="straightConnector1">
            <a:avLst/>
          </a:prstGeom>
          <a:noFill/>
          <a:ln w="9525" cap="flat" cmpd="sng">
            <a:solidFill>
              <a:srgbClr val="232B34"/>
            </a:solidFill>
            <a:prstDash val="solid"/>
            <a:round/>
            <a:headEnd type="none" w="sm" len="sm"/>
            <a:tailEnd type="none" w="sm" len="sm"/>
          </a:ln>
        </p:spPr>
      </p:cxnSp>
      <p:sp>
        <p:nvSpPr>
          <p:cNvPr id="314" name="Google Shape;314;p4"/>
          <p:cNvSpPr txBox="1"/>
          <p:nvPr/>
        </p:nvSpPr>
        <p:spPr>
          <a:xfrm>
            <a:off x="419100" y="6408650"/>
            <a:ext cx="2723465" cy="276959"/>
          </a:xfrm>
          <a:prstGeom prst="rect">
            <a:avLst/>
          </a:prstGeom>
          <a:noFill/>
          <a:ln>
            <a:noFill/>
          </a:ln>
        </p:spPr>
        <p:txBody>
          <a:bodyPr spcFirstLastPara="1" wrap="square" lIns="0"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747C74"/>
                </a:solidFill>
                <a:latin typeface="Source Sans Pro"/>
                <a:ea typeface="Source Sans Pro"/>
                <a:cs typeface="Source Sans Pro"/>
                <a:sym typeface="Source Sans Pro"/>
              </a:rPr>
              <a:t>08-23 Sprint 9 Demo</a:t>
            </a:r>
            <a:endParaRPr sz="1800" b="0" i="0" u="none" strike="noStrike" cap="none">
              <a:solidFill>
                <a:srgbClr val="747C74"/>
              </a:solidFill>
              <a:latin typeface="Calibri"/>
              <a:ea typeface="Calibri"/>
              <a:cs typeface="Calibri"/>
              <a:sym typeface="Calibri"/>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966"/>
        <p:cNvGrpSpPr/>
        <p:nvPr/>
      </p:nvGrpSpPr>
      <p:grpSpPr>
        <a:xfrm>
          <a:off x="0" y="0"/>
          <a:ext cx="0" cy="0"/>
          <a:chOff x="0" y="0"/>
          <a:chExt cx="0" cy="0"/>
        </a:xfrm>
      </p:grpSpPr>
      <p:sp>
        <p:nvSpPr>
          <p:cNvPr id="967" name="Google Shape;967;p60"/>
          <p:cNvSpPr txBox="1">
            <a:spLocks noGrp="1"/>
          </p:cNvSpPr>
          <p:nvPr>
            <p:ph type="title"/>
          </p:nvPr>
        </p:nvSpPr>
        <p:spPr>
          <a:xfrm>
            <a:off x="411480" y="457200"/>
            <a:ext cx="11353800" cy="746983"/>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3600"/>
              <a:buFont typeface="PT Serif"/>
              <a:buNone/>
            </a:pPr>
            <a:r>
              <a:rPr lang="en-US" sz="2800"/>
              <a:t>Sprint 9 Deliverables (_ of_) </a:t>
            </a:r>
            <a:endParaRPr sz="2800"/>
          </a:p>
        </p:txBody>
      </p:sp>
      <p:sp>
        <p:nvSpPr>
          <p:cNvPr id="968" name="Google Shape;968;p60"/>
          <p:cNvSpPr txBox="1">
            <a:spLocks noGrp="1"/>
          </p:cNvSpPr>
          <p:nvPr>
            <p:ph type="sldNum" idx="12"/>
          </p:nvPr>
        </p:nvSpPr>
        <p:spPr>
          <a:xfrm>
            <a:off x="11474969" y="6363970"/>
            <a:ext cx="406052"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latin typeface="Source Sans Pro"/>
                <a:ea typeface="Source Sans Pro"/>
                <a:cs typeface="Source Sans Pro"/>
                <a:sym typeface="Source Sans Pro"/>
              </a:rPr>
              <a:t>40</a:t>
            </a:fld>
            <a:endParaRPr>
              <a:latin typeface="Source Sans Pro"/>
              <a:ea typeface="Source Sans Pro"/>
              <a:cs typeface="Source Sans Pro"/>
              <a:sym typeface="Source Sans Pro"/>
            </a:endParaRPr>
          </a:p>
        </p:txBody>
      </p:sp>
      <p:graphicFrame>
        <p:nvGraphicFramePr>
          <p:cNvPr id="969" name="Google Shape;969;p60"/>
          <p:cNvGraphicFramePr/>
          <p:nvPr/>
        </p:nvGraphicFramePr>
        <p:xfrm>
          <a:off x="411480" y="914400"/>
          <a:ext cx="3000000" cy="3000000"/>
        </p:xfrm>
        <a:graphic>
          <a:graphicData uri="http://schemas.openxmlformats.org/drawingml/2006/table">
            <a:tbl>
              <a:tblPr>
                <a:noFill/>
                <a:tableStyleId>{67708BF3-6438-43B8-8AB5-0BD9B60E1F51}</a:tableStyleId>
              </a:tblPr>
              <a:tblGrid>
                <a:gridCol w="924400">
                  <a:extLst>
                    <a:ext uri="{9D8B030D-6E8A-4147-A177-3AD203B41FA5}">
                      <a16:colId xmlns:a16="http://schemas.microsoft.com/office/drawing/2014/main" val="20000"/>
                    </a:ext>
                  </a:extLst>
                </a:gridCol>
                <a:gridCol w="3985425">
                  <a:extLst>
                    <a:ext uri="{9D8B030D-6E8A-4147-A177-3AD203B41FA5}">
                      <a16:colId xmlns:a16="http://schemas.microsoft.com/office/drawing/2014/main" val="20001"/>
                    </a:ext>
                  </a:extLst>
                </a:gridCol>
                <a:gridCol w="747200">
                  <a:extLst>
                    <a:ext uri="{9D8B030D-6E8A-4147-A177-3AD203B41FA5}">
                      <a16:colId xmlns:a16="http://schemas.microsoft.com/office/drawing/2014/main" val="20002"/>
                    </a:ext>
                  </a:extLst>
                </a:gridCol>
                <a:gridCol w="914150">
                  <a:extLst>
                    <a:ext uri="{9D8B030D-6E8A-4147-A177-3AD203B41FA5}">
                      <a16:colId xmlns:a16="http://schemas.microsoft.com/office/drawing/2014/main" val="20003"/>
                    </a:ext>
                  </a:extLst>
                </a:gridCol>
                <a:gridCol w="2039350">
                  <a:extLst>
                    <a:ext uri="{9D8B030D-6E8A-4147-A177-3AD203B41FA5}">
                      <a16:colId xmlns:a16="http://schemas.microsoft.com/office/drawing/2014/main" val="20004"/>
                    </a:ext>
                  </a:extLst>
                </a:gridCol>
                <a:gridCol w="1348450">
                  <a:extLst>
                    <a:ext uri="{9D8B030D-6E8A-4147-A177-3AD203B41FA5}">
                      <a16:colId xmlns:a16="http://schemas.microsoft.com/office/drawing/2014/main" val="20005"/>
                    </a:ext>
                  </a:extLst>
                </a:gridCol>
                <a:gridCol w="1370600">
                  <a:extLst>
                    <a:ext uri="{9D8B030D-6E8A-4147-A177-3AD203B41FA5}">
                      <a16:colId xmlns:a16="http://schemas.microsoft.com/office/drawing/2014/main" val="20006"/>
                    </a:ext>
                  </a:extLst>
                </a:gridCol>
              </a:tblGrid>
              <a:tr h="362500">
                <a:tc>
                  <a:txBody>
                    <a:bodyPr/>
                    <a:lstStyle/>
                    <a:p>
                      <a:pPr marL="0" marR="0" lvl="0" indent="0" algn="l" rtl="0">
                        <a:lnSpc>
                          <a:spcPct val="100000"/>
                        </a:lnSpc>
                        <a:spcBef>
                          <a:spcPts val="0"/>
                        </a:spcBef>
                        <a:spcAft>
                          <a:spcPts val="0"/>
                        </a:spcAft>
                        <a:buClr>
                          <a:schemeClr val="accent1"/>
                        </a:buClr>
                        <a:buSzPts val="1100"/>
                        <a:buFont typeface="Source Sans Pro SemiBold"/>
                        <a:buNone/>
                      </a:pPr>
                      <a:r>
                        <a:rPr lang="en-US" sz="1000" u="none" strike="noStrike" cap="none">
                          <a:solidFill>
                            <a:schemeClr val="accent1"/>
                          </a:solidFill>
                          <a:latin typeface="Source Sans Pro SemiBold"/>
                          <a:ea typeface="Source Sans Pro SemiBold"/>
                          <a:cs typeface="Source Sans Pro SemiBold"/>
                          <a:sym typeface="Source Sans Pro SemiBold"/>
                        </a:rPr>
                        <a:t>EPIC</a:t>
                      </a:r>
                      <a:endParaRPr sz="1000" u="none" strike="noStrike" cap="none">
                        <a:latin typeface="Source Sans Pro SemiBold"/>
                        <a:ea typeface="Source Sans Pro SemiBold"/>
                        <a:cs typeface="Source Sans Pro SemiBold"/>
                        <a:sym typeface="Source Sans Pro SemiBold"/>
                      </a:endParaRPr>
                    </a:p>
                  </a:txBody>
                  <a:tcPr marL="0" marR="91450" marT="9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22D50"/>
                        </a:buClr>
                        <a:buSzPts val="1100"/>
                        <a:buFont typeface="Source Sans Pro SemiBold"/>
                        <a:buNone/>
                      </a:pPr>
                      <a:r>
                        <a:rPr lang="en-US" sz="1000" b="0" i="0" u="none" strike="noStrike" cap="none">
                          <a:solidFill>
                            <a:srgbClr val="022D50"/>
                          </a:solidFill>
                          <a:latin typeface="Source Sans Pro SemiBold"/>
                          <a:ea typeface="Source Sans Pro SemiBold"/>
                          <a:cs typeface="Source Sans Pro SemiBold"/>
                          <a:sym typeface="Source Sans Pro SemiBold"/>
                        </a:rPr>
                        <a:t>STORY</a:t>
                      </a:r>
                      <a:endParaRPr sz="1000" b="0" i="0" u="none" strike="noStrike" cap="none">
                        <a:solidFill>
                          <a:srgbClr val="202120"/>
                        </a:solidFill>
                        <a:latin typeface="Source Sans Pro SemiBold"/>
                        <a:ea typeface="Source Sans Pro SemiBold"/>
                        <a:cs typeface="Source Sans Pro SemiBold"/>
                        <a:sym typeface="Source Sans Pro SemiBold"/>
                      </a:endParaRPr>
                    </a:p>
                  </a:txBody>
                  <a:tcPr marL="0" marR="91450" marT="9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accent1"/>
                        </a:buClr>
                        <a:buSzPts val="1400"/>
                        <a:buFont typeface="Source Sans Pro SemiBold"/>
                        <a:buNone/>
                      </a:pPr>
                      <a:r>
                        <a:rPr lang="en-US" sz="1000" b="1" i="0" u="none" strike="noStrike" cap="none">
                          <a:solidFill>
                            <a:schemeClr val="accent1"/>
                          </a:solidFill>
                          <a:latin typeface="Source Sans Pro SemiBold"/>
                          <a:ea typeface="Source Sans Pro SemiBold"/>
                          <a:cs typeface="Source Sans Pro SemiBold"/>
                          <a:sym typeface="Source Sans Pro SemiBold"/>
                        </a:rPr>
                        <a:t>ESTIMATE</a:t>
                      </a:r>
                      <a:endParaRPr sz="1000" u="none" strike="noStrike" cap="none">
                        <a:latin typeface="Source Sans Pro SemiBold"/>
                        <a:ea typeface="Source Sans Pro SemiBold"/>
                        <a:cs typeface="Source Sans Pro SemiBold"/>
                        <a:sym typeface="Source Sans Pro SemiBold"/>
                      </a:endParaRPr>
                    </a:p>
                  </a:txBody>
                  <a:tcPr marL="0" marR="91450" marT="9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22D50"/>
                        </a:buClr>
                        <a:buSzPts val="1400"/>
                        <a:buFont typeface="Source Sans Pro SemiBold"/>
                        <a:buNone/>
                      </a:pPr>
                      <a:r>
                        <a:rPr lang="en-US" sz="1000" b="1" i="0" u="none" strike="noStrike" cap="none">
                          <a:solidFill>
                            <a:srgbClr val="022D50"/>
                          </a:solidFill>
                          <a:latin typeface="Source Sans Pro SemiBold"/>
                          <a:ea typeface="Source Sans Pro SemiBold"/>
                          <a:cs typeface="Source Sans Pro SemiBold"/>
                          <a:sym typeface="Source Sans Pro SemiBold"/>
                        </a:rPr>
                        <a:t>ASSIGNED</a:t>
                      </a:r>
                      <a:endParaRPr sz="1000" b="0" i="0" u="none" strike="noStrike" cap="none">
                        <a:solidFill>
                          <a:srgbClr val="202120"/>
                        </a:solidFill>
                        <a:latin typeface="Source Sans Pro SemiBold"/>
                        <a:ea typeface="Source Sans Pro SemiBold"/>
                        <a:cs typeface="Source Sans Pro SemiBold"/>
                        <a:sym typeface="Source Sans Pro SemiBold"/>
                      </a:endParaRPr>
                    </a:p>
                  </a:txBody>
                  <a:tcPr marL="0" marR="91450" marT="9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22D50"/>
                        </a:buClr>
                        <a:buSzPts val="1400"/>
                        <a:buFont typeface="Source Sans Pro SemiBold"/>
                        <a:buNone/>
                      </a:pPr>
                      <a:r>
                        <a:rPr lang="en-US" sz="1000" b="1" i="0" u="none" strike="noStrike" cap="none">
                          <a:solidFill>
                            <a:srgbClr val="022D50"/>
                          </a:solidFill>
                          <a:latin typeface="Source Sans Pro SemiBold"/>
                          <a:ea typeface="Source Sans Pro SemiBold"/>
                          <a:cs typeface="Source Sans Pro SemiBold"/>
                          <a:sym typeface="Source Sans Pro SemiBold"/>
                        </a:rPr>
                        <a:t>OUTPUT</a:t>
                      </a:r>
                      <a:endParaRPr sz="1000" b="0" i="0" u="none" strike="noStrike" cap="none">
                        <a:solidFill>
                          <a:srgbClr val="202120"/>
                        </a:solidFill>
                        <a:latin typeface="Source Sans Pro SemiBold"/>
                        <a:ea typeface="Source Sans Pro SemiBold"/>
                        <a:cs typeface="Source Sans Pro SemiBold"/>
                        <a:sym typeface="Source Sans Pro SemiBold"/>
                      </a:endParaRPr>
                    </a:p>
                  </a:txBody>
                  <a:tcPr marL="0" marR="0" marT="9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22D50"/>
                        </a:buClr>
                        <a:buSzPts val="1400"/>
                        <a:buFont typeface="Source Sans Pro SemiBold"/>
                        <a:buNone/>
                      </a:pPr>
                      <a:r>
                        <a:rPr lang="en-US" sz="1000" b="1" i="0" u="none" strike="noStrike" cap="none">
                          <a:solidFill>
                            <a:srgbClr val="022D50"/>
                          </a:solidFill>
                          <a:latin typeface="Source Sans Pro SemiBold"/>
                          <a:ea typeface="Source Sans Pro SemiBold"/>
                          <a:cs typeface="Source Sans Pro SemiBold"/>
                          <a:sym typeface="Source Sans Pro SemiBold"/>
                        </a:rPr>
                        <a:t>REVIEWED W/ VA-PO</a:t>
                      </a:r>
                      <a:endParaRPr sz="1000" b="0" i="0" u="none" strike="noStrike" cap="none">
                        <a:solidFill>
                          <a:srgbClr val="202120"/>
                        </a:solidFill>
                        <a:latin typeface="Source Sans Pro SemiBold"/>
                        <a:ea typeface="Source Sans Pro SemiBold"/>
                        <a:cs typeface="Source Sans Pro SemiBold"/>
                        <a:sym typeface="Source Sans Pro SemiBold"/>
                      </a:endParaRPr>
                    </a:p>
                  </a:txBody>
                  <a:tcPr marL="0" marR="0" marT="9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accent1"/>
                        </a:buClr>
                        <a:buSzPts val="1400"/>
                        <a:buFont typeface="Source Sans Pro SemiBold"/>
                        <a:buNone/>
                      </a:pPr>
                      <a:r>
                        <a:rPr lang="en-US" sz="1000" b="1" i="0" u="none" strike="noStrike" cap="none">
                          <a:solidFill>
                            <a:schemeClr val="accent1"/>
                          </a:solidFill>
                          <a:latin typeface="Source Sans Pro SemiBold"/>
                          <a:ea typeface="Source Sans Pro SemiBold"/>
                          <a:cs typeface="Source Sans Pro SemiBold"/>
                          <a:sym typeface="Source Sans Pro SemiBold"/>
                        </a:rPr>
                        <a:t>SPRINT TEAM GOAL COMPLETED?</a:t>
                      </a:r>
                      <a:endParaRPr sz="1000" u="none" strike="noStrike" cap="none">
                        <a:latin typeface="Source Sans Pro SemiBold"/>
                        <a:ea typeface="Source Sans Pro SemiBold"/>
                        <a:cs typeface="Source Sans Pro SemiBold"/>
                        <a:sym typeface="Source Sans Pro SemiBold"/>
                      </a:endParaRPr>
                    </a:p>
                  </a:txBody>
                  <a:tcPr marL="91450" marR="9145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503625">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R</a:t>
                      </a:r>
                      <a:endParaRPr sz="1000" u="none" strike="noStrike" cap="none">
                        <a:latin typeface="Source Sans Pro"/>
                        <a:ea typeface="Source Sans Pro"/>
                        <a:cs typeface="Source Sans Pro"/>
                        <a:sym typeface="Source Sans Pro"/>
                      </a:endParaRPr>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050"/>
                        <a:buFont typeface="PT Serif"/>
                        <a:buNone/>
                      </a:pPr>
                      <a:r>
                        <a:rPr lang="en-US" sz="1000" u="none" strike="noStrike" cap="none">
                          <a:solidFill>
                            <a:schemeClr val="dk2"/>
                          </a:solidFill>
                          <a:latin typeface="Source Sans Pro"/>
                          <a:ea typeface="Source Sans Pro"/>
                          <a:cs typeface="Source Sans Pro"/>
                          <a:sym typeface="Source Sans Pro"/>
                        </a:rPr>
                        <a:t>#40000 Lorem</a:t>
                      </a:r>
                      <a:endParaRPr sz="1000" b="1" i="0" u="none" strike="noStrike" cap="none">
                        <a:solidFill>
                          <a:schemeClr val="dk2"/>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0</a:t>
                      </a:r>
                      <a:endParaRPr sz="1000" u="none" strike="noStrike" cap="none">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C</a:t>
                      </a:r>
                      <a:endParaRPr sz="1000" u="none" strike="noStrike" cap="none">
                        <a:latin typeface="Source Sans Pro"/>
                        <a:ea typeface="Source Sans Pro"/>
                        <a:cs typeface="Source Sans Pro"/>
                        <a:sym typeface="Source Sans Pro"/>
                      </a:endParaRPr>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196850" marR="0" lvl="0" indent="-171450" algn="l" rtl="0">
                        <a:lnSpc>
                          <a:spcPct val="100000"/>
                        </a:lnSpc>
                        <a:spcBef>
                          <a:spcPts val="0"/>
                        </a:spcBef>
                        <a:spcAft>
                          <a:spcPts val="0"/>
                        </a:spcAft>
                        <a:buClr>
                          <a:schemeClr val="dk1"/>
                        </a:buClr>
                        <a:buSzPts val="500"/>
                        <a:buFont typeface="Noto Sans Symbols"/>
                        <a:buChar char="▪"/>
                      </a:pPr>
                      <a:r>
                        <a:rPr lang="en-US" sz="1000" u="none" strike="noStrike" cap="none">
                          <a:solidFill>
                            <a:schemeClr val="dk2"/>
                          </a:solidFill>
                          <a:latin typeface="Source Sans Pro"/>
                          <a:ea typeface="Source Sans Pro"/>
                          <a:cs typeface="Source Sans Pro"/>
                          <a:sym typeface="Source Sans Pro"/>
                        </a:rPr>
                        <a:t>Lorem</a:t>
                      </a:r>
                      <a:endParaRPr sz="1400" u="none" strike="noStrike" cap="none"/>
                    </a:p>
                    <a:p>
                      <a:pPr marL="196850" marR="0" lvl="0" indent="-171450" algn="l" rtl="0">
                        <a:lnSpc>
                          <a:spcPct val="100000"/>
                        </a:lnSpc>
                        <a:spcBef>
                          <a:spcPts val="0"/>
                        </a:spcBef>
                        <a:spcAft>
                          <a:spcPts val="0"/>
                        </a:spcAft>
                        <a:buClr>
                          <a:schemeClr val="dk1"/>
                        </a:buClr>
                        <a:buSzPts val="500"/>
                        <a:buFont typeface="Noto Sans Symbols"/>
                        <a:buChar char="▪"/>
                      </a:pPr>
                      <a:r>
                        <a:rPr lang="en-US" sz="1000" u="none" strike="noStrike" cap="none">
                          <a:solidFill>
                            <a:schemeClr val="dk2"/>
                          </a:solidFill>
                          <a:latin typeface="Source Sans Pro"/>
                          <a:ea typeface="Source Sans Pro"/>
                          <a:cs typeface="Source Sans Pro"/>
                          <a:sym typeface="Source Sans Pro"/>
                        </a:rPr>
                        <a:t>Lorem</a:t>
                      </a:r>
                      <a:endParaRPr sz="1400" u="none" strike="noStrike" cap="none"/>
                    </a:p>
                    <a:p>
                      <a:pPr marL="196850" marR="0" lvl="0" indent="-171450" algn="l" rtl="0">
                        <a:lnSpc>
                          <a:spcPct val="100000"/>
                        </a:lnSpc>
                        <a:spcBef>
                          <a:spcPts val="0"/>
                        </a:spcBef>
                        <a:spcAft>
                          <a:spcPts val="0"/>
                        </a:spcAft>
                        <a:buClr>
                          <a:schemeClr val="dk1"/>
                        </a:buClr>
                        <a:buSzPts val="500"/>
                        <a:buFont typeface="Noto Sans Symbols"/>
                        <a:buChar char="▪"/>
                      </a:pPr>
                      <a:r>
                        <a:rPr lang="en-US" sz="1000" u="none" strike="noStrike" cap="none">
                          <a:solidFill>
                            <a:schemeClr val="dk2"/>
                          </a:solidFill>
                          <a:latin typeface="Source Sans Pro"/>
                          <a:ea typeface="Source Sans Pro"/>
                          <a:cs typeface="Source Sans Pro"/>
                          <a:sym typeface="Source Sans Pro"/>
                        </a:rPr>
                        <a:t>Lorem</a:t>
                      </a:r>
                      <a:endParaRPr sz="1400" u="none" strike="noStrike" cap="none"/>
                    </a:p>
                    <a:p>
                      <a:pPr marL="196850" marR="0" lvl="0" indent="-171450" algn="l" rtl="0">
                        <a:lnSpc>
                          <a:spcPct val="100000"/>
                        </a:lnSpc>
                        <a:spcBef>
                          <a:spcPts val="0"/>
                        </a:spcBef>
                        <a:spcAft>
                          <a:spcPts val="0"/>
                        </a:spcAft>
                        <a:buClr>
                          <a:schemeClr val="dk1"/>
                        </a:buClr>
                        <a:buSzPts val="500"/>
                        <a:buFont typeface="Noto Sans Symbols"/>
                        <a:buChar char="▪"/>
                      </a:pPr>
                      <a:r>
                        <a:rPr lang="en-US" sz="1000" u="none" strike="noStrike" cap="none">
                          <a:solidFill>
                            <a:schemeClr val="dk2"/>
                          </a:solidFill>
                          <a:latin typeface="Source Sans Pro"/>
                          <a:ea typeface="Source Sans Pro"/>
                          <a:cs typeface="Source Sans Pro"/>
                          <a:sym typeface="Source Sans Pro"/>
                        </a:rPr>
                        <a:t>Lorem</a:t>
                      </a:r>
                      <a:endParaRPr sz="1400" u="none" strike="noStrike" cap="none"/>
                    </a:p>
                    <a:p>
                      <a:pPr marL="196850" marR="0" lvl="0" indent="-171450" algn="l" rtl="0">
                        <a:lnSpc>
                          <a:spcPct val="100000"/>
                        </a:lnSpc>
                        <a:spcBef>
                          <a:spcPts val="0"/>
                        </a:spcBef>
                        <a:spcAft>
                          <a:spcPts val="0"/>
                        </a:spcAft>
                        <a:buClr>
                          <a:schemeClr val="dk1"/>
                        </a:buClr>
                        <a:buSzPts val="500"/>
                        <a:buFont typeface="Noto Sans Symbols"/>
                        <a:buChar char="▪"/>
                      </a:pPr>
                      <a:r>
                        <a:rPr lang="en-US" sz="1000" u="none" strike="noStrike" cap="none">
                          <a:solidFill>
                            <a:schemeClr val="dk2"/>
                          </a:solidFill>
                          <a:latin typeface="Source Sans Pro"/>
                          <a:ea typeface="Source Sans Pro"/>
                          <a:cs typeface="Source Sans Pro"/>
                          <a:sym typeface="Source Sans Pro"/>
                        </a:rPr>
                        <a:t>Lorem</a:t>
                      </a:r>
                      <a:endParaRPr sz="1400" u="none" strike="noStrike" cap="none"/>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PT Serif"/>
                        <a:buNone/>
                      </a:pPr>
                      <a:r>
                        <a:rPr lang="en-US" sz="1000" b="0" i="0" u="none" strike="noStrike" cap="none">
                          <a:solidFill>
                            <a:schemeClr val="dk2"/>
                          </a:solidFill>
                          <a:latin typeface="Source Sans Pro"/>
                          <a:ea typeface="Source Sans Pro"/>
                          <a:cs typeface="Source Sans Pro"/>
                          <a:sym typeface="Source Sans Pro"/>
                        </a:rPr>
                        <a:t>7/12/2022</a:t>
                      </a:r>
                      <a:endParaRPr sz="1000" b="0" i="0" u="none" strike="noStrike" cap="none">
                        <a:solidFill>
                          <a:schemeClr val="dk2"/>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50"/>
                        <a:buFont typeface="PT Serif"/>
                        <a:buNone/>
                      </a:pPr>
                      <a:endParaRPr sz="1000" b="0" i="0" u="none" strike="noStrike" cap="none">
                        <a:solidFill>
                          <a:schemeClr val="dk2"/>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rgbClr val="000000"/>
                        </a:buClr>
                        <a:buSzPts val="1050"/>
                        <a:buFont typeface="PT Serif"/>
                        <a:buNone/>
                      </a:pPr>
                      <a:r>
                        <a:rPr lang="en-US" sz="1000" b="0" i="0" u="none" strike="noStrike" cap="none">
                          <a:solidFill>
                            <a:schemeClr val="dk2"/>
                          </a:solidFill>
                          <a:latin typeface="Source Sans Pro"/>
                          <a:ea typeface="Source Sans Pro"/>
                          <a:cs typeface="Source Sans Pro"/>
                          <a:sym typeface="Source Sans Pro"/>
                        </a:rPr>
                        <a:t>✓</a:t>
                      </a:r>
                      <a:endParaRPr sz="1400" u="none" strike="noStrike" cap="none">
                        <a:solidFill>
                          <a:schemeClr val="dk2"/>
                        </a:solidFill>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9525" cap="flat" cmpd="sng">
                      <a:solidFill>
                        <a:srgbClr val="C7C7C7"/>
                      </a:solidFill>
                      <a:prstDash val="solid"/>
                      <a:round/>
                      <a:headEnd type="none" w="sm" len="sm"/>
                      <a:tailEnd type="none" w="sm" len="sm"/>
                    </a:lnB>
                  </a:tcPr>
                </a:tc>
                <a:extLst>
                  <a:ext uri="{0D108BD9-81ED-4DB2-BD59-A6C34878D82A}">
                    <a16:rowId xmlns:a16="http://schemas.microsoft.com/office/drawing/2014/main" val="10001"/>
                  </a:ext>
                </a:extLst>
              </a:tr>
              <a:tr h="349725">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solidFill>
                            <a:schemeClr val="dk2"/>
                          </a:solidFill>
                          <a:latin typeface="Source Sans Pro"/>
                          <a:ea typeface="Source Sans Pro"/>
                          <a:cs typeface="Source Sans Pro"/>
                          <a:sym typeface="Source Sans Pro"/>
                        </a:rPr>
                        <a:t>R</a:t>
                      </a:r>
                      <a:endParaRPr sz="1000" u="none" strike="noStrike" cap="none">
                        <a:latin typeface="Source Sans Pro"/>
                        <a:ea typeface="Source Sans Pro"/>
                        <a:cs typeface="Source Sans Pro"/>
                        <a:sym typeface="Source Sans Pro"/>
                      </a:endParaRPr>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050"/>
                        <a:buFont typeface="PT Serif"/>
                        <a:buNone/>
                      </a:pPr>
                      <a:r>
                        <a:rPr lang="en-US" sz="1000" u="none" strike="noStrike" cap="none">
                          <a:solidFill>
                            <a:schemeClr val="dk2"/>
                          </a:solidFill>
                          <a:latin typeface="Source Sans Pro"/>
                          <a:ea typeface="Source Sans Pro"/>
                          <a:cs typeface="Source Sans Pro"/>
                          <a:sym typeface="Source Sans Pro"/>
                        </a:rPr>
                        <a:t>#40000 Lorem</a:t>
                      </a:r>
                      <a:endParaRPr sz="1000" b="1" i="0" u="none" strike="noStrike" cap="none">
                        <a:solidFill>
                          <a:schemeClr val="dk2"/>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0</a:t>
                      </a:r>
                      <a:endParaRPr sz="1400" u="none" strike="noStrike" cap="none"/>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C</a:t>
                      </a:r>
                      <a:endParaRPr sz="1400" u="none" strike="noStrike" cap="none"/>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196850" marR="0" lvl="0" indent="-171450" algn="l" rtl="0">
                        <a:lnSpc>
                          <a:spcPct val="100000"/>
                        </a:lnSpc>
                        <a:spcBef>
                          <a:spcPts val="0"/>
                        </a:spcBef>
                        <a:spcAft>
                          <a:spcPts val="0"/>
                        </a:spcAft>
                        <a:buClr>
                          <a:schemeClr val="dk1"/>
                        </a:buClr>
                        <a:buSzPts val="500"/>
                        <a:buFont typeface="Noto Sans Symbols"/>
                        <a:buChar char="▪"/>
                      </a:pPr>
                      <a:r>
                        <a:rPr lang="en-US" sz="1000" u="none" strike="noStrike" cap="none">
                          <a:solidFill>
                            <a:schemeClr val="dk2"/>
                          </a:solidFill>
                          <a:latin typeface="Source Sans Pro"/>
                          <a:ea typeface="Source Sans Pro"/>
                          <a:cs typeface="Source Sans Pro"/>
                          <a:sym typeface="Source Sans Pro"/>
                        </a:rPr>
                        <a:t>Lorem</a:t>
                      </a:r>
                      <a:endParaRPr sz="1400" u="none" strike="noStrike" cap="none"/>
                    </a:p>
                    <a:p>
                      <a:pPr marL="196850" marR="0" lvl="0" indent="-171450" algn="l" rtl="0">
                        <a:lnSpc>
                          <a:spcPct val="100000"/>
                        </a:lnSpc>
                        <a:spcBef>
                          <a:spcPts val="0"/>
                        </a:spcBef>
                        <a:spcAft>
                          <a:spcPts val="0"/>
                        </a:spcAft>
                        <a:buClr>
                          <a:schemeClr val="dk1"/>
                        </a:buClr>
                        <a:buSzPts val="500"/>
                        <a:buFont typeface="Noto Sans Symbols"/>
                        <a:buChar char="▪"/>
                      </a:pPr>
                      <a:r>
                        <a:rPr lang="en-US" sz="1000" u="none" strike="noStrike" cap="none">
                          <a:solidFill>
                            <a:schemeClr val="dk2"/>
                          </a:solidFill>
                          <a:latin typeface="Source Sans Pro"/>
                          <a:ea typeface="Source Sans Pro"/>
                          <a:cs typeface="Source Sans Pro"/>
                          <a:sym typeface="Source Sans Pro"/>
                        </a:rPr>
                        <a:t>Lorem</a:t>
                      </a:r>
                      <a:endParaRPr sz="1400" u="none" strike="noStrike" cap="none"/>
                    </a:p>
                    <a:p>
                      <a:pPr marL="196850" marR="0" lvl="0" indent="-171450" algn="l" rtl="0">
                        <a:lnSpc>
                          <a:spcPct val="100000"/>
                        </a:lnSpc>
                        <a:spcBef>
                          <a:spcPts val="0"/>
                        </a:spcBef>
                        <a:spcAft>
                          <a:spcPts val="0"/>
                        </a:spcAft>
                        <a:buClr>
                          <a:schemeClr val="dk1"/>
                        </a:buClr>
                        <a:buSzPts val="500"/>
                        <a:buFont typeface="Noto Sans Symbols"/>
                        <a:buChar char="▪"/>
                      </a:pPr>
                      <a:r>
                        <a:rPr lang="en-US" sz="1000" u="none" strike="noStrike" cap="none">
                          <a:solidFill>
                            <a:schemeClr val="dk2"/>
                          </a:solidFill>
                          <a:latin typeface="Source Sans Pro"/>
                          <a:ea typeface="Source Sans Pro"/>
                          <a:cs typeface="Source Sans Pro"/>
                          <a:sym typeface="Source Sans Pro"/>
                        </a:rPr>
                        <a:t>Lorem</a:t>
                      </a:r>
                      <a:endParaRPr sz="1400" u="none" strike="noStrike" cap="none"/>
                    </a:p>
                    <a:p>
                      <a:pPr marL="196850" marR="0" lvl="0" indent="-171450" algn="l" rtl="0">
                        <a:lnSpc>
                          <a:spcPct val="100000"/>
                        </a:lnSpc>
                        <a:spcBef>
                          <a:spcPts val="0"/>
                        </a:spcBef>
                        <a:spcAft>
                          <a:spcPts val="0"/>
                        </a:spcAft>
                        <a:buClr>
                          <a:schemeClr val="dk1"/>
                        </a:buClr>
                        <a:buSzPts val="500"/>
                        <a:buFont typeface="Noto Sans Symbols"/>
                        <a:buChar char="▪"/>
                      </a:pPr>
                      <a:r>
                        <a:rPr lang="en-US" sz="1000" u="none" strike="noStrike" cap="none">
                          <a:solidFill>
                            <a:schemeClr val="dk2"/>
                          </a:solidFill>
                          <a:latin typeface="Source Sans Pro"/>
                          <a:ea typeface="Source Sans Pro"/>
                          <a:cs typeface="Source Sans Pro"/>
                          <a:sym typeface="Source Sans Pro"/>
                        </a:rPr>
                        <a:t>Lorem</a:t>
                      </a:r>
                      <a:endParaRPr sz="1400" u="none" strike="noStrike" cap="none"/>
                    </a:p>
                    <a:p>
                      <a:pPr marL="196850" marR="0" lvl="0" indent="-171450" algn="l" rtl="0">
                        <a:lnSpc>
                          <a:spcPct val="100000"/>
                        </a:lnSpc>
                        <a:spcBef>
                          <a:spcPts val="0"/>
                        </a:spcBef>
                        <a:spcAft>
                          <a:spcPts val="0"/>
                        </a:spcAft>
                        <a:buClr>
                          <a:schemeClr val="dk1"/>
                        </a:buClr>
                        <a:buSzPts val="500"/>
                        <a:buFont typeface="Noto Sans Symbols"/>
                        <a:buChar char="▪"/>
                      </a:pPr>
                      <a:r>
                        <a:rPr lang="en-US" sz="1000" u="none" strike="noStrike" cap="none">
                          <a:solidFill>
                            <a:schemeClr val="dk2"/>
                          </a:solidFill>
                          <a:latin typeface="Source Sans Pro"/>
                          <a:ea typeface="Source Sans Pro"/>
                          <a:cs typeface="Source Sans Pro"/>
                          <a:sym typeface="Source Sans Pro"/>
                        </a:rPr>
                        <a:t>Lorem</a:t>
                      </a:r>
                      <a:endParaRPr sz="1400" u="none" strike="noStrike" cap="none"/>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PT Serif"/>
                        <a:buNone/>
                      </a:pPr>
                      <a:r>
                        <a:rPr lang="en-US" sz="1000" b="0" i="0" u="none" strike="noStrike" cap="none">
                          <a:solidFill>
                            <a:schemeClr val="dk2"/>
                          </a:solidFill>
                          <a:latin typeface="Source Sans Pro"/>
                          <a:ea typeface="Source Sans Pro"/>
                          <a:cs typeface="Source Sans Pro"/>
                          <a:sym typeface="Source Sans Pro"/>
                        </a:rPr>
                        <a:t>7/12/2022</a:t>
                      </a:r>
                      <a:endParaRPr sz="1000" b="0" i="0" u="none" strike="noStrike" cap="none">
                        <a:solidFill>
                          <a:schemeClr val="dk2"/>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50"/>
                        <a:buFont typeface="PT Serif"/>
                        <a:buNone/>
                      </a:pPr>
                      <a:endParaRPr sz="1000" b="0" i="0" u="none" strike="noStrike" cap="none">
                        <a:solidFill>
                          <a:schemeClr val="dk2"/>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rgbClr val="000000"/>
                        </a:buClr>
                        <a:buSzPts val="1050"/>
                        <a:buFont typeface="PT Serif"/>
                        <a:buNone/>
                      </a:pPr>
                      <a:r>
                        <a:rPr lang="en-US" sz="1000" b="0" i="0" u="none" strike="noStrike" cap="none">
                          <a:solidFill>
                            <a:schemeClr val="dk2"/>
                          </a:solidFill>
                          <a:latin typeface="Source Sans Pro"/>
                          <a:ea typeface="Source Sans Pro"/>
                          <a:cs typeface="Source Sans Pro"/>
                          <a:sym typeface="Source Sans Pro"/>
                        </a:rPr>
                        <a:t>✓</a:t>
                      </a:r>
                      <a:endParaRPr sz="1400" u="none" strike="noStrike" cap="none">
                        <a:solidFill>
                          <a:schemeClr val="dk2"/>
                        </a:solidFill>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extLst>
                  <a:ext uri="{0D108BD9-81ED-4DB2-BD59-A6C34878D82A}">
                    <a16:rowId xmlns:a16="http://schemas.microsoft.com/office/drawing/2014/main" val="10002"/>
                  </a:ext>
                </a:extLst>
              </a:tr>
              <a:tr h="349725">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solidFill>
                            <a:schemeClr val="dk2"/>
                          </a:solidFill>
                          <a:latin typeface="Source Sans Pro"/>
                          <a:ea typeface="Source Sans Pro"/>
                          <a:cs typeface="Source Sans Pro"/>
                          <a:sym typeface="Source Sans Pro"/>
                        </a:rPr>
                        <a:t>R</a:t>
                      </a:r>
                      <a:endParaRPr sz="1000" u="none" strike="noStrike" cap="none">
                        <a:latin typeface="Source Sans Pro"/>
                        <a:ea typeface="Source Sans Pro"/>
                        <a:cs typeface="Source Sans Pro"/>
                        <a:sym typeface="Source Sans Pro"/>
                      </a:endParaRPr>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050"/>
                        <a:buFont typeface="PT Serif"/>
                        <a:buNone/>
                      </a:pPr>
                      <a:r>
                        <a:rPr lang="en-US" sz="1000" u="none" strike="noStrike" cap="none">
                          <a:solidFill>
                            <a:schemeClr val="dk2"/>
                          </a:solidFill>
                          <a:latin typeface="Source Sans Pro"/>
                          <a:ea typeface="Source Sans Pro"/>
                          <a:cs typeface="Source Sans Pro"/>
                          <a:sym typeface="Source Sans Pro"/>
                        </a:rPr>
                        <a:t>#40000 Lorem</a:t>
                      </a:r>
                      <a:endParaRPr sz="1000" b="1" i="0" u="none" strike="noStrike" cap="none">
                        <a:solidFill>
                          <a:schemeClr val="dk2"/>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0</a:t>
                      </a:r>
                      <a:endParaRPr sz="1400" u="none" strike="noStrike" cap="none"/>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C</a:t>
                      </a:r>
                      <a:endParaRPr sz="1400" u="none" strike="noStrike" cap="none"/>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196850" marR="0" lvl="0" indent="-171450" algn="l" rtl="0">
                        <a:lnSpc>
                          <a:spcPct val="100000"/>
                        </a:lnSpc>
                        <a:spcBef>
                          <a:spcPts val="0"/>
                        </a:spcBef>
                        <a:spcAft>
                          <a:spcPts val="0"/>
                        </a:spcAft>
                        <a:buClr>
                          <a:schemeClr val="dk1"/>
                        </a:buClr>
                        <a:buSzPts val="500"/>
                        <a:buFont typeface="Noto Sans Symbols"/>
                        <a:buChar char="▪"/>
                      </a:pPr>
                      <a:r>
                        <a:rPr lang="en-US" sz="1000" u="none" strike="noStrike" cap="none">
                          <a:solidFill>
                            <a:schemeClr val="dk2"/>
                          </a:solidFill>
                          <a:latin typeface="Source Sans Pro"/>
                          <a:ea typeface="Source Sans Pro"/>
                          <a:cs typeface="Source Sans Pro"/>
                          <a:sym typeface="Source Sans Pro"/>
                        </a:rPr>
                        <a:t>Lorem</a:t>
                      </a:r>
                      <a:endParaRPr sz="1400" u="none" strike="noStrike" cap="none"/>
                    </a:p>
                    <a:p>
                      <a:pPr marL="196850" marR="0" lvl="0" indent="-171450" algn="l" rtl="0">
                        <a:lnSpc>
                          <a:spcPct val="100000"/>
                        </a:lnSpc>
                        <a:spcBef>
                          <a:spcPts val="0"/>
                        </a:spcBef>
                        <a:spcAft>
                          <a:spcPts val="0"/>
                        </a:spcAft>
                        <a:buClr>
                          <a:schemeClr val="dk1"/>
                        </a:buClr>
                        <a:buSzPts val="500"/>
                        <a:buFont typeface="Noto Sans Symbols"/>
                        <a:buChar char="▪"/>
                      </a:pPr>
                      <a:r>
                        <a:rPr lang="en-US" sz="1000" u="none" strike="noStrike" cap="none">
                          <a:solidFill>
                            <a:schemeClr val="dk2"/>
                          </a:solidFill>
                          <a:latin typeface="Source Sans Pro"/>
                          <a:ea typeface="Source Sans Pro"/>
                          <a:cs typeface="Source Sans Pro"/>
                          <a:sym typeface="Source Sans Pro"/>
                        </a:rPr>
                        <a:t>Lorem</a:t>
                      </a:r>
                      <a:endParaRPr sz="1400" u="none" strike="noStrike" cap="none"/>
                    </a:p>
                    <a:p>
                      <a:pPr marL="196850" marR="0" lvl="0" indent="-171450" algn="l" rtl="0">
                        <a:lnSpc>
                          <a:spcPct val="100000"/>
                        </a:lnSpc>
                        <a:spcBef>
                          <a:spcPts val="0"/>
                        </a:spcBef>
                        <a:spcAft>
                          <a:spcPts val="0"/>
                        </a:spcAft>
                        <a:buClr>
                          <a:schemeClr val="dk1"/>
                        </a:buClr>
                        <a:buSzPts val="500"/>
                        <a:buFont typeface="Noto Sans Symbols"/>
                        <a:buChar char="▪"/>
                      </a:pPr>
                      <a:r>
                        <a:rPr lang="en-US" sz="1000" u="none" strike="noStrike" cap="none">
                          <a:solidFill>
                            <a:schemeClr val="dk2"/>
                          </a:solidFill>
                          <a:latin typeface="Source Sans Pro"/>
                          <a:ea typeface="Source Sans Pro"/>
                          <a:cs typeface="Source Sans Pro"/>
                          <a:sym typeface="Source Sans Pro"/>
                        </a:rPr>
                        <a:t>Lorem</a:t>
                      </a:r>
                      <a:endParaRPr sz="1400" u="none" strike="noStrike" cap="none"/>
                    </a:p>
                    <a:p>
                      <a:pPr marL="196850" marR="0" lvl="0" indent="-171450" algn="l" rtl="0">
                        <a:lnSpc>
                          <a:spcPct val="100000"/>
                        </a:lnSpc>
                        <a:spcBef>
                          <a:spcPts val="0"/>
                        </a:spcBef>
                        <a:spcAft>
                          <a:spcPts val="0"/>
                        </a:spcAft>
                        <a:buClr>
                          <a:schemeClr val="dk1"/>
                        </a:buClr>
                        <a:buSzPts val="500"/>
                        <a:buFont typeface="Noto Sans Symbols"/>
                        <a:buChar char="▪"/>
                      </a:pPr>
                      <a:r>
                        <a:rPr lang="en-US" sz="1000" u="none" strike="noStrike" cap="none">
                          <a:solidFill>
                            <a:schemeClr val="dk2"/>
                          </a:solidFill>
                          <a:latin typeface="Source Sans Pro"/>
                          <a:ea typeface="Source Sans Pro"/>
                          <a:cs typeface="Source Sans Pro"/>
                          <a:sym typeface="Source Sans Pro"/>
                        </a:rPr>
                        <a:t>Lorem</a:t>
                      </a:r>
                      <a:endParaRPr sz="1400" u="none" strike="noStrike" cap="none"/>
                    </a:p>
                    <a:p>
                      <a:pPr marL="196850" marR="0" lvl="0" indent="-171450" algn="l" rtl="0">
                        <a:lnSpc>
                          <a:spcPct val="100000"/>
                        </a:lnSpc>
                        <a:spcBef>
                          <a:spcPts val="0"/>
                        </a:spcBef>
                        <a:spcAft>
                          <a:spcPts val="0"/>
                        </a:spcAft>
                        <a:buClr>
                          <a:schemeClr val="dk1"/>
                        </a:buClr>
                        <a:buSzPts val="500"/>
                        <a:buFont typeface="Noto Sans Symbols"/>
                        <a:buChar char="▪"/>
                      </a:pPr>
                      <a:r>
                        <a:rPr lang="en-US" sz="1000" u="none" strike="noStrike" cap="none">
                          <a:solidFill>
                            <a:schemeClr val="dk2"/>
                          </a:solidFill>
                          <a:latin typeface="Source Sans Pro"/>
                          <a:ea typeface="Source Sans Pro"/>
                          <a:cs typeface="Source Sans Pro"/>
                          <a:sym typeface="Source Sans Pro"/>
                        </a:rPr>
                        <a:t>Lorem</a:t>
                      </a:r>
                      <a:endParaRPr sz="1400" u="none" strike="noStrike" cap="none"/>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PT Serif"/>
                        <a:buNone/>
                      </a:pPr>
                      <a:r>
                        <a:rPr lang="en-US" sz="1000" b="0" i="0" u="none" strike="noStrike" cap="none">
                          <a:solidFill>
                            <a:schemeClr val="dk2"/>
                          </a:solidFill>
                          <a:latin typeface="Source Sans Pro"/>
                          <a:ea typeface="Source Sans Pro"/>
                          <a:cs typeface="Source Sans Pro"/>
                          <a:sym typeface="Source Sans Pro"/>
                        </a:rPr>
                        <a:t>7/12/2022</a:t>
                      </a:r>
                      <a:endParaRPr sz="1000" b="0" i="0" u="none" strike="noStrike" cap="none">
                        <a:solidFill>
                          <a:schemeClr val="dk2"/>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50"/>
                        <a:buFont typeface="PT Serif"/>
                        <a:buNone/>
                      </a:pPr>
                      <a:endParaRPr sz="1000" b="0" i="0" u="none" strike="noStrike" cap="none">
                        <a:solidFill>
                          <a:schemeClr val="dk2"/>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rgbClr val="000000"/>
                        </a:buClr>
                        <a:buSzPts val="1050"/>
                        <a:buFont typeface="PT Serif"/>
                        <a:buNone/>
                      </a:pPr>
                      <a:r>
                        <a:rPr lang="en-US" sz="1000" b="0" i="0" u="none" strike="noStrike" cap="none">
                          <a:solidFill>
                            <a:schemeClr val="dk2"/>
                          </a:solidFill>
                          <a:latin typeface="Source Sans Pro"/>
                          <a:ea typeface="Source Sans Pro"/>
                          <a:cs typeface="Source Sans Pro"/>
                          <a:sym typeface="Source Sans Pro"/>
                        </a:rPr>
                        <a:t>✓</a:t>
                      </a:r>
                      <a:endParaRPr sz="1400" u="none" strike="noStrike" cap="none">
                        <a:solidFill>
                          <a:schemeClr val="dk2"/>
                        </a:solidFill>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extLst>
                  <a:ext uri="{0D108BD9-81ED-4DB2-BD59-A6C34878D82A}">
                    <a16:rowId xmlns:a16="http://schemas.microsoft.com/office/drawing/2014/main" val="10003"/>
                  </a:ext>
                </a:extLst>
              </a:tr>
              <a:tr h="349725">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solidFill>
                            <a:schemeClr val="dk2"/>
                          </a:solidFill>
                          <a:latin typeface="Source Sans Pro"/>
                          <a:ea typeface="Source Sans Pro"/>
                          <a:cs typeface="Source Sans Pro"/>
                          <a:sym typeface="Source Sans Pro"/>
                        </a:rPr>
                        <a:t>R</a:t>
                      </a:r>
                      <a:endParaRPr sz="1000" u="none" strike="noStrike" cap="none">
                        <a:latin typeface="Source Sans Pro"/>
                        <a:ea typeface="Source Sans Pro"/>
                        <a:cs typeface="Source Sans Pro"/>
                        <a:sym typeface="Source Sans Pro"/>
                      </a:endParaRPr>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050"/>
                        <a:buFont typeface="PT Serif"/>
                        <a:buNone/>
                      </a:pPr>
                      <a:r>
                        <a:rPr lang="en-US" sz="1000" u="none" strike="noStrike" cap="none">
                          <a:solidFill>
                            <a:schemeClr val="dk2"/>
                          </a:solidFill>
                          <a:latin typeface="Source Sans Pro"/>
                          <a:ea typeface="Source Sans Pro"/>
                          <a:cs typeface="Source Sans Pro"/>
                          <a:sym typeface="Source Sans Pro"/>
                        </a:rPr>
                        <a:t>#40000 Lorem</a:t>
                      </a:r>
                      <a:endParaRPr sz="1000" b="1" i="0" u="none" strike="noStrike" cap="none">
                        <a:solidFill>
                          <a:schemeClr val="dk2"/>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0</a:t>
                      </a:r>
                      <a:endParaRPr sz="1400" u="none" strike="noStrike" cap="none"/>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C</a:t>
                      </a:r>
                      <a:endParaRPr sz="1400" u="none" strike="noStrike" cap="none"/>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196850" marR="0" lvl="0" indent="-171450" algn="l" rtl="0">
                        <a:lnSpc>
                          <a:spcPct val="100000"/>
                        </a:lnSpc>
                        <a:spcBef>
                          <a:spcPts val="0"/>
                        </a:spcBef>
                        <a:spcAft>
                          <a:spcPts val="0"/>
                        </a:spcAft>
                        <a:buClr>
                          <a:schemeClr val="dk1"/>
                        </a:buClr>
                        <a:buSzPts val="500"/>
                        <a:buFont typeface="Noto Sans Symbols"/>
                        <a:buChar char="▪"/>
                      </a:pPr>
                      <a:r>
                        <a:rPr lang="en-US" sz="1000" u="none" strike="noStrike" cap="none">
                          <a:solidFill>
                            <a:schemeClr val="dk2"/>
                          </a:solidFill>
                          <a:latin typeface="Source Sans Pro"/>
                          <a:ea typeface="Source Sans Pro"/>
                          <a:cs typeface="Source Sans Pro"/>
                          <a:sym typeface="Source Sans Pro"/>
                        </a:rPr>
                        <a:t>Lorem</a:t>
                      </a:r>
                      <a:endParaRPr sz="1400" u="none" strike="noStrike" cap="none"/>
                    </a:p>
                    <a:p>
                      <a:pPr marL="196850" marR="0" lvl="0" indent="-171450" algn="l" rtl="0">
                        <a:lnSpc>
                          <a:spcPct val="100000"/>
                        </a:lnSpc>
                        <a:spcBef>
                          <a:spcPts val="0"/>
                        </a:spcBef>
                        <a:spcAft>
                          <a:spcPts val="0"/>
                        </a:spcAft>
                        <a:buClr>
                          <a:schemeClr val="dk1"/>
                        </a:buClr>
                        <a:buSzPts val="500"/>
                        <a:buFont typeface="Noto Sans Symbols"/>
                        <a:buChar char="▪"/>
                      </a:pPr>
                      <a:r>
                        <a:rPr lang="en-US" sz="1000" u="none" strike="noStrike" cap="none">
                          <a:solidFill>
                            <a:schemeClr val="dk2"/>
                          </a:solidFill>
                          <a:latin typeface="Source Sans Pro"/>
                          <a:ea typeface="Source Sans Pro"/>
                          <a:cs typeface="Source Sans Pro"/>
                          <a:sym typeface="Source Sans Pro"/>
                        </a:rPr>
                        <a:t>Lorem</a:t>
                      </a:r>
                      <a:endParaRPr sz="1400" u="none" strike="noStrike" cap="none"/>
                    </a:p>
                    <a:p>
                      <a:pPr marL="196850" marR="0" lvl="0" indent="-171450" algn="l" rtl="0">
                        <a:lnSpc>
                          <a:spcPct val="100000"/>
                        </a:lnSpc>
                        <a:spcBef>
                          <a:spcPts val="0"/>
                        </a:spcBef>
                        <a:spcAft>
                          <a:spcPts val="0"/>
                        </a:spcAft>
                        <a:buClr>
                          <a:schemeClr val="dk1"/>
                        </a:buClr>
                        <a:buSzPts val="500"/>
                        <a:buFont typeface="Noto Sans Symbols"/>
                        <a:buChar char="▪"/>
                      </a:pPr>
                      <a:r>
                        <a:rPr lang="en-US" sz="1000" u="none" strike="noStrike" cap="none">
                          <a:solidFill>
                            <a:schemeClr val="dk2"/>
                          </a:solidFill>
                          <a:latin typeface="Source Sans Pro"/>
                          <a:ea typeface="Source Sans Pro"/>
                          <a:cs typeface="Source Sans Pro"/>
                          <a:sym typeface="Source Sans Pro"/>
                        </a:rPr>
                        <a:t>Lorem</a:t>
                      </a:r>
                      <a:endParaRPr sz="1400" u="none" strike="noStrike" cap="none"/>
                    </a:p>
                    <a:p>
                      <a:pPr marL="196850" marR="0" lvl="0" indent="-171450" algn="l" rtl="0">
                        <a:lnSpc>
                          <a:spcPct val="100000"/>
                        </a:lnSpc>
                        <a:spcBef>
                          <a:spcPts val="0"/>
                        </a:spcBef>
                        <a:spcAft>
                          <a:spcPts val="0"/>
                        </a:spcAft>
                        <a:buClr>
                          <a:schemeClr val="dk1"/>
                        </a:buClr>
                        <a:buSzPts val="500"/>
                        <a:buFont typeface="Noto Sans Symbols"/>
                        <a:buChar char="▪"/>
                      </a:pPr>
                      <a:r>
                        <a:rPr lang="en-US" sz="1000" u="none" strike="noStrike" cap="none">
                          <a:solidFill>
                            <a:schemeClr val="dk2"/>
                          </a:solidFill>
                          <a:latin typeface="Source Sans Pro"/>
                          <a:ea typeface="Source Sans Pro"/>
                          <a:cs typeface="Source Sans Pro"/>
                          <a:sym typeface="Source Sans Pro"/>
                        </a:rPr>
                        <a:t>Lorem</a:t>
                      </a:r>
                      <a:endParaRPr sz="1400" u="none" strike="noStrike" cap="none"/>
                    </a:p>
                    <a:p>
                      <a:pPr marL="196850" marR="0" lvl="0" indent="-171450" algn="l" rtl="0">
                        <a:lnSpc>
                          <a:spcPct val="100000"/>
                        </a:lnSpc>
                        <a:spcBef>
                          <a:spcPts val="0"/>
                        </a:spcBef>
                        <a:spcAft>
                          <a:spcPts val="0"/>
                        </a:spcAft>
                        <a:buClr>
                          <a:schemeClr val="dk1"/>
                        </a:buClr>
                        <a:buSzPts val="500"/>
                        <a:buFont typeface="Noto Sans Symbols"/>
                        <a:buChar char="▪"/>
                      </a:pPr>
                      <a:r>
                        <a:rPr lang="en-US" sz="1000" u="none" strike="noStrike" cap="none">
                          <a:solidFill>
                            <a:schemeClr val="dk2"/>
                          </a:solidFill>
                          <a:latin typeface="Source Sans Pro"/>
                          <a:ea typeface="Source Sans Pro"/>
                          <a:cs typeface="Source Sans Pro"/>
                          <a:sym typeface="Source Sans Pro"/>
                        </a:rPr>
                        <a:t>Lorem</a:t>
                      </a:r>
                      <a:endParaRPr sz="1400" u="none" strike="noStrike" cap="none"/>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PT Serif"/>
                        <a:buNone/>
                      </a:pPr>
                      <a:r>
                        <a:rPr lang="en-US" sz="1000" b="0" i="0" u="none" strike="noStrike" cap="none">
                          <a:solidFill>
                            <a:schemeClr val="dk2"/>
                          </a:solidFill>
                          <a:latin typeface="Source Sans Pro"/>
                          <a:ea typeface="Source Sans Pro"/>
                          <a:cs typeface="Source Sans Pro"/>
                          <a:sym typeface="Source Sans Pro"/>
                        </a:rPr>
                        <a:t>7/12/2022</a:t>
                      </a:r>
                      <a:endParaRPr sz="1000" b="0" i="0" u="none" strike="noStrike" cap="none">
                        <a:solidFill>
                          <a:schemeClr val="dk2"/>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50"/>
                        <a:buFont typeface="PT Serif"/>
                        <a:buNone/>
                      </a:pPr>
                      <a:endParaRPr sz="1000" b="0" i="0" u="none" strike="noStrike" cap="none">
                        <a:solidFill>
                          <a:schemeClr val="dk2"/>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rgbClr val="000000"/>
                        </a:buClr>
                        <a:buSzPts val="1050"/>
                        <a:buFont typeface="PT Serif"/>
                        <a:buNone/>
                      </a:pPr>
                      <a:r>
                        <a:rPr lang="en-US" sz="1000" b="0" i="0" u="none" strike="noStrike" cap="none">
                          <a:solidFill>
                            <a:schemeClr val="dk2"/>
                          </a:solidFill>
                          <a:latin typeface="Source Sans Pro"/>
                          <a:ea typeface="Source Sans Pro"/>
                          <a:cs typeface="Source Sans Pro"/>
                          <a:sym typeface="Source Sans Pro"/>
                        </a:rPr>
                        <a:t>✓</a:t>
                      </a:r>
                      <a:endParaRPr sz="1400" u="none" strike="noStrike" cap="none">
                        <a:solidFill>
                          <a:schemeClr val="dk2"/>
                        </a:solidFill>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extLst>
                  <a:ext uri="{0D108BD9-81ED-4DB2-BD59-A6C34878D82A}">
                    <a16:rowId xmlns:a16="http://schemas.microsoft.com/office/drawing/2014/main" val="10004"/>
                  </a:ext>
                </a:extLst>
              </a:tr>
              <a:tr h="349725">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solidFill>
                            <a:schemeClr val="dk2"/>
                          </a:solidFill>
                          <a:latin typeface="Source Sans Pro"/>
                          <a:ea typeface="Source Sans Pro"/>
                          <a:cs typeface="Source Sans Pro"/>
                          <a:sym typeface="Source Sans Pro"/>
                        </a:rPr>
                        <a:t>R</a:t>
                      </a:r>
                      <a:endParaRPr sz="1000" u="none" strike="noStrike" cap="none">
                        <a:latin typeface="Source Sans Pro"/>
                        <a:ea typeface="Source Sans Pro"/>
                        <a:cs typeface="Source Sans Pro"/>
                        <a:sym typeface="Source Sans Pro"/>
                      </a:endParaRPr>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050"/>
                        <a:buFont typeface="PT Serif"/>
                        <a:buNone/>
                      </a:pPr>
                      <a:r>
                        <a:rPr lang="en-US" sz="1000" u="none" strike="noStrike" cap="none">
                          <a:solidFill>
                            <a:schemeClr val="dk2"/>
                          </a:solidFill>
                          <a:latin typeface="Source Sans Pro"/>
                          <a:ea typeface="Source Sans Pro"/>
                          <a:cs typeface="Source Sans Pro"/>
                          <a:sym typeface="Source Sans Pro"/>
                        </a:rPr>
                        <a:t>#40000 Lorem</a:t>
                      </a:r>
                      <a:endParaRPr sz="1000" b="1" i="0" u="none" strike="noStrike" cap="none">
                        <a:solidFill>
                          <a:schemeClr val="dk2"/>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0</a:t>
                      </a:r>
                      <a:endParaRPr sz="1400" u="none" strike="noStrike" cap="none"/>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C</a:t>
                      </a:r>
                      <a:endParaRPr sz="1400" u="none" strike="noStrike" cap="none"/>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196850" marR="0" lvl="0" indent="-171450" algn="l" rtl="0">
                        <a:lnSpc>
                          <a:spcPct val="100000"/>
                        </a:lnSpc>
                        <a:spcBef>
                          <a:spcPts val="0"/>
                        </a:spcBef>
                        <a:spcAft>
                          <a:spcPts val="0"/>
                        </a:spcAft>
                        <a:buClr>
                          <a:schemeClr val="dk1"/>
                        </a:buClr>
                        <a:buSzPts val="500"/>
                        <a:buFont typeface="Noto Sans Symbols"/>
                        <a:buChar char="▪"/>
                      </a:pPr>
                      <a:r>
                        <a:rPr lang="en-US" sz="1000" u="none" strike="noStrike" cap="none">
                          <a:solidFill>
                            <a:schemeClr val="dk2"/>
                          </a:solidFill>
                          <a:latin typeface="Source Sans Pro"/>
                          <a:ea typeface="Source Sans Pro"/>
                          <a:cs typeface="Source Sans Pro"/>
                          <a:sym typeface="Source Sans Pro"/>
                        </a:rPr>
                        <a:t>Lorem</a:t>
                      </a:r>
                      <a:endParaRPr sz="1400" u="none" strike="noStrike" cap="none"/>
                    </a:p>
                    <a:p>
                      <a:pPr marL="196850" marR="0" lvl="0" indent="-171450" algn="l" rtl="0">
                        <a:lnSpc>
                          <a:spcPct val="100000"/>
                        </a:lnSpc>
                        <a:spcBef>
                          <a:spcPts val="0"/>
                        </a:spcBef>
                        <a:spcAft>
                          <a:spcPts val="0"/>
                        </a:spcAft>
                        <a:buClr>
                          <a:schemeClr val="dk1"/>
                        </a:buClr>
                        <a:buSzPts val="500"/>
                        <a:buFont typeface="Noto Sans Symbols"/>
                        <a:buChar char="▪"/>
                      </a:pPr>
                      <a:r>
                        <a:rPr lang="en-US" sz="1000" u="none" strike="noStrike" cap="none">
                          <a:solidFill>
                            <a:schemeClr val="dk2"/>
                          </a:solidFill>
                          <a:latin typeface="Source Sans Pro"/>
                          <a:ea typeface="Source Sans Pro"/>
                          <a:cs typeface="Source Sans Pro"/>
                          <a:sym typeface="Source Sans Pro"/>
                        </a:rPr>
                        <a:t>Lorem</a:t>
                      </a:r>
                      <a:endParaRPr sz="1400" u="none" strike="noStrike" cap="none"/>
                    </a:p>
                    <a:p>
                      <a:pPr marL="196850" marR="0" lvl="0" indent="-171450" algn="l" rtl="0">
                        <a:lnSpc>
                          <a:spcPct val="100000"/>
                        </a:lnSpc>
                        <a:spcBef>
                          <a:spcPts val="0"/>
                        </a:spcBef>
                        <a:spcAft>
                          <a:spcPts val="0"/>
                        </a:spcAft>
                        <a:buClr>
                          <a:schemeClr val="dk1"/>
                        </a:buClr>
                        <a:buSzPts val="500"/>
                        <a:buFont typeface="Noto Sans Symbols"/>
                        <a:buChar char="▪"/>
                      </a:pPr>
                      <a:r>
                        <a:rPr lang="en-US" sz="1000" u="none" strike="noStrike" cap="none">
                          <a:solidFill>
                            <a:schemeClr val="dk2"/>
                          </a:solidFill>
                          <a:latin typeface="Source Sans Pro"/>
                          <a:ea typeface="Source Sans Pro"/>
                          <a:cs typeface="Source Sans Pro"/>
                          <a:sym typeface="Source Sans Pro"/>
                        </a:rPr>
                        <a:t>Lorem</a:t>
                      </a:r>
                      <a:endParaRPr sz="1400" u="none" strike="noStrike" cap="none"/>
                    </a:p>
                    <a:p>
                      <a:pPr marL="196850" marR="0" lvl="0" indent="-171450" algn="l" rtl="0">
                        <a:lnSpc>
                          <a:spcPct val="100000"/>
                        </a:lnSpc>
                        <a:spcBef>
                          <a:spcPts val="0"/>
                        </a:spcBef>
                        <a:spcAft>
                          <a:spcPts val="0"/>
                        </a:spcAft>
                        <a:buClr>
                          <a:schemeClr val="dk1"/>
                        </a:buClr>
                        <a:buSzPts val="500"/>
                        <a:buFont typeface="Noto Sans Symbols"/>
                        <a:buChar char="▪"/>
                      </a:pPr>
                      <a:r>
                        <a:rPr lang="en-US" sz="1000" u="none" strike="noStrike" cap="none">
                          <a:solidFill>
                            <a:schemeClr val="dk2"/>
                          </a:solidFill>
                          <a:latin typeface="Source Sans Pro"/>
                          <a:ea typeface="Source Sans Pro"/>
                          <a:cs typeface="Source Sans Pro"/>
                          <a:sym typeface="Source Sans Pro"/>
                        </a:rPr>
                        <a:t>Lorem</a:t>
                      </a:r>
                      <a:endParaRPr sz="1400" u="none" strike="noStrike" cap="none"/>
                    </a:p>
                    <a:p>
                      <a:pPr marL="196850" marR="0" lvl="0" indent="-171450" algn="l" rtl="0">
                        <a:lnSpc>
                          <a:spcPct val="100000"/>
                        </a:lnSpc>
                        <a:spcBef>
                          <a:spcPts val="0"/>
                        </a:spcBef>
                        <a:spcAft>
                          <a:spcPts val="0"/>
                        </a:spcAft>
                        <a:buClr>
                          <a:schemeClr val="dk1"/>
                        </a:buClr>
                        <a:buSzPts val="500"/>
                        <a:buFont typeface="Noto Sans Symbols"/>
                        <a:buChar char="▪"/>
                      </a:pPr>
                      <a:r>
                        <a:rPr lang="en-US" sz="1000" u="none" strike="noStrike" cap="none">
                          <a:solidFill>
                            <a:schemeClr val="dk2"/>
                          </a:solidFill>
                          <a:latin typeface="Source Sans Pro"/>
                          <a:ea typeface="Source Sans Pro"/>
                          <a:cs typeface="Source Sans Pro"/>
                          <a:sym typeface="Source Sans Pro"/>
                        </a:rPr>
                        <a:t>Lorem</a:t>
                      </a:r>
                      <a:endParaRPr sz="1400" u="none" strike="noStrike" cap="none"/>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PT Serif"/>
                        <a:buNone/>
                      </a:pPr>
                      <a:r>
                        <a:rPr lang="en-US" sz="1000" b="0" i="0" u="none" strike="noStrike" cap="none">
                          <a:solidFill>
                            <a:schemeClr val="dk2"/>
                          </a:solidFill>
                          <a:latin typeface="Source Sans Pro"/>
                          <a:ea typeface="Source Sans Pro"/>
                          <a:cs typeface="Source Sans Pro"/>
                          <a:sym typeface="Source Sans Pro"/>
                        </a:rPr>
                        <a:t>7/12/2022</a:t>
                      </a:r>
                      <a:endParaRPr sz="1000" b="0" i="0" u="none" strike="noStrike" cap="none">
                        <a:solidFill>
                          <a:schemeClr val="dk2"/>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50"/>
                        <a:buFont typeface="PT Serif"/>
                        <a:buNone/>
                      </a:pPr>
                      <a:endParaRPr sz="1000" b="0" i="0" u="none" strike="noStrike" cap="none">
                        <a:solidFill>
                          <a:schemeClr val="dk2"/>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rgbClr val="000000"/>
                        </a:buClr>
                        <a:buSzPts val="1050"/>
                        <a:buFont typeface="PT Serif"/>
                        <a:buNone/>
                      </a:pPr>
                      <a:r>
                        <a:rPr lang="en-US" sz="1000" b="0" i="0" u="none" strike="noStrike" cap="none">
                          <a:solidFill>
                            <a:schemeClr val="dk2"/>
                          </a:solidFill>
                          <a:latin typeface="Source Sans Pro"/>
                          <a:ea typeface="Source Sans Pro"/>
                          <a:cs typeface="Source Sans Pro"/>
                          <a:sym typeface="Source Sans Pro"/>
                        </a:rPr>
                        <a:t>✓</a:t>
                      </a:r>
                      <a:endParaRPr sz="1400" u="none" strike="noStrike" cap="none">
                        <a:solidFill>
                          <a:schemeClr val="dk2"/>
                        </a:solidFill>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extLst>
                  <a:ext uri="{0D108BD9-81ED-4DB2-BD59-A6C34878D82A}">
                    <a16:rowId xmlns:a16="http://schemas.microsoft.com/office/drawing/2014/main" val="10005"/>
                  </a:ext>
                </a:extLst>
              </a:tr>
              <a:tr h="349725">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solidFill>
                            <a:schemeClr val="dk2"/>
                          </a:solidFill>
                          <a:latin typeface="Source Sans Pro"/>
                          <a:ea typeface="Source Sans Pro"/>
                          <a:cs typeface="Source Sans Pro"/>
                          <a:sym typeface="Source Sans Pro"/>
                        </a:rPr>
                        <a:t>R</a:t>
                      </a:r>
                      <a:endParaRPr sz="1000" u="none" strike="noStrike" cap="none">
                        <a:latin typeface="Source Sans Pro"/>
                        <a:ea typeface="Source Sans Pro"/>
                        <a:cs typeface="Source Sans Pro"/>
                        <a:sym typeface="Source Sans Pro"/>
                      </a:endParaRPr>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050"/>
                        <a:buFont typeface="PT Serif"/>
                        <a:buNone/>
                      </a:pPr>
                      <a:r>
                        <a:rPr lang="en-US" sz="1000" u="none" strike="noStrike" cap="none">
                          <a:solidFill>
                            <a:schemeClr val="dk2"/>
                          </a:solidFill>
                          <a:latin typeface="Source Sans Pro"/>
                          <a:ea typeface="Source Sans Pro"/>
                          <a:cs typeface="Source Sans Pro"/>
                          <a:sym typeface="Source Sans Pro"/>
                        </a:rPr>
                        <a:t>#40000 Lorem</a:t>
                      </a:r>
                      <a:endParaRPr sz="1000" b="1" i="0" u="none" strike="noStrike" cap="none">
                        <a:solidFill>
                          <a:schemeClr val="dk2"/>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0</a:t>
                      </a:r>
                      <a:endParaRPr sz="1400" u="none" strike="noStrike" cap="none"/>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C</a:t>
                      </a:r>
                      <a:endParaRPr sz="1400" u="none" strike="noStrike" cap="none"/>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196850" marR="0" lvl="0" indent="-171450" algn="l" rtl="0">
                        <a:lnSpc>
                          <a:spcPct val="100000"/>
                        </a:lnSpc>
                        <a:spcBef>
                          <a:spcPts val="0"/>
                        </a:spcBef>
                        <a:spcAft>
                          <a:spcPts val="0"/>
                        </a:spcAft>
                        <a:buClr>
                          <a:schemeClr val="dk1"/>
                        </a:buClr>
                        <a:buSzPts val="500"/>
                        <a:buFont typeface="Noto Sans Symbols"/>
                        <a:buChar char="▪"/>
                      </a:pPr>
                      <a:r>
                        <a:rPr lang="en-US" sz="1000" u="none" strike="noStrike" cap="none">
                          <a:solidFill>
                            <a:schemeClr val="dk2"/>
                          </a:solidFill>
                          <a:latin typeface="Source Sans Pro"/>
                          <a:ea typeface="Source Sans Pro"/>
                          <a:cs typeface="Source Sans Pro"/>
                          <a:sym typeface="Source Sans Pro"/>
                        </a:rPr>
                        <a:t>Lorem</a:t>
                      </a:r>
                      <a:endParaRPr sz="1400" u="none" strike="noStrike" cap="none"/>
                    </a:p>
                    <a:p>
                      <a:pPr marL="196850" marR="0" lvl="0" indent="-171450" algn="l" rtl="0">
                        <a:lnSpc>
                          <a:spcPct val="100000"/>
                        </a:lnSpc>
                        <a:spcBef>
                          <a:spcPts val="0"/>
                        </a:spcBef>
                        <a:spcAft>
                          <a:spcPts val="0"/>
                        </a:spcAft>
                        <a:buClr>
                          <a:schemeClr val="dk1"/>
                        </a:buClr>
                        <a:buSzPts val="500"/>
                        <a:buFont typeface="Noto Sans Symbols"/>
                        <a:buChar char="▪"/>
                      </a:pPr>
                      <a:r>
                        <a:rPr lang="en-US" sz="1000" u="none" strike="noStrike" cap="none">
                          <a:solidFill>
                            <a:schemeClr val="dk2"/>
                          </a:solidFill>
                          <a:latin typeface="Source Sans Pro"/>
                          <a:ea typeface="Source Sans Pro"/>
                          <a:cs typeface="Source Sans Pro"/>
                          <a:sym typeface="Source Sans Pro"/>
                        </a:rPr>
                        <a:t>Lorem</a:t>
                      </a:r>
                      <a:endParaRPr sz="1400" u="none" strike="noStrike" cap="none"/>
                    </a:p>
                    <a:p>
                      <a:pPr marL="196850" marR="0" lvl="0" indent="-171450" algn="l" rtl="0">
                        <a:lnSpc>
                          <a:spcPct val="100000"/>
                        </a:lnSpc>
                        <a:spcBef>
                          <a:spcPts val="0"/>
                        </a:spcBef>
                        <a:spcAft>
                          <a:spcPts val="0"/>
                        </a:spcAft>
                        <a:buClr>
                          <a:schemeClr val="dk1"/>
                        </a:buClr>
                        <a:buSzPts val="500"/>
                        <a:buFont typeface="Noto Sans Symbols"/>
                        <a:buChar char="▪"/>
                      </a:pPr>
                      <a:r>
                        <a:rPr lang="en-US" sz="1000" u="none" strike="noStrike" cap="none">
                          <a:solidFill>
                            <a:schemeClr val="dk2"/>
                          </a:solidFill>
                          <a:latin typeface="Source Sans Pro"/>
                          <a:ea typeface="Source Sans Pro"/>
                          <a:cs typeface="Source Sans Pro"/>
                          <a:sym typeface="Source Sans Pro"/>
                        </a:rPr>
                        <a:t>Lorem</a:t>
                      </a:r>
                      <a:endParaRPr sz="1400" u="none" strike="noStrike" cap="none"/>
                    </a:p>
                    <a:p>
                      <a:pPr marL="196850" marR="0" lvl="0" indent="-171450" algn="l" rtl="0">
                        <a:lnSpc>
                          <a:spcPct val="100000"/>
                        </a:lnSpc>
                        <a:spcBef>
                          <a:spcPts val="0"/>
                        </a:spcBef>
                        <a:spcAft>
                          <a:spcPts val="0"/>
                        </a:spcAft>
                        <a:buClr>
                          <a:schemeClr val="dk1"/>
                        </a:buClr>
                        <a:buSzPts val="500"/>
                        <a:buFont typeface="Noto Sans Symbols"/>
                        <a:buChar char="▪"/>
                      </a:pPr>
                      <a:r>
                        <a:rPr lang="en-US" sz="1000" u="none" strike="noStrike" cap="none">
                          <a:solidFill>
                            <a:schemeClr val="dk2"/>
                          </a:solidFill>
                          <a:latin typeface="Source Sans Pro"/>
                          <a:ea typeface="Source Sans Pro"/>
                          <a:cs typeface="Source Sans Pro"/>
                          <a:sym typeface="Source Sans Pro"/>
                        </a:rPr>
                        <a:t>Lorem</a:t>
                      </a:r>
                      <a:endParaRPr sz="1400" u="none" strike="noStrike" cap="none"/>
                    </a:p>
                    <a:p>
                      <a:pPr marL="196850" marR="0" lvl="0" indent="-171450" algn="l" rtl="0">
                        <a:lnSpc>
                          <a:spcPct val="100000"/>
                        </a:lnSpc>
                        <a:spcBef>
                          <a:spcPts val="0"/>
                        </a:spcBef>
                        <a:spcAft>
                          <a:spcPts val="0"/>
                        </a:spcAft>
                        <a:buClr>
                          <a:schemeClr val="dk1"/>
                        </a:buClr>
                        <a:buSzPts val="500"/>
                        <a:buFont typeface="Noto Sans Symbols"/>
                        <a:buChar char="▪"/>
                      </a:pPr>
                      <a:r>
                        <a:rPr lang="en-US" sz="1000" u="none" strike="noStrike" cap="none">
                          <a:solidFill>
                            <a:schemeClr val="dk2"/>
                          </a:solidFill>
                          <a:latin typeface="Source Sans Pro"/>
                          <a:ea typeface="Source Sans Pro"/>
                          <a:cs typeface="Source Sans Pro"/>
                          <a:sym typeface="Source Sans Pro"/>
                        </a:rPr>
                        <a:t>Lorem</a:t>
                      </a:r>
                      <a:endParaRPr sz="1400" u="none" strike="noStrike" cap="none"/>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PT Serif"/>
                        <a:buNone/>
                      </a:pPr>
                      <a:r>
                        <a:rPr lang="en-US" sz="1000" b="0" i="0" u="none" strike="noStrike" cap="none">
                          <a:solidFill>
                            <a:schemeClr val="dk2"/>
                          </a:solidFill>
                          <a:latin typeface="Source Sans Pro"/>
                          <a:ea typeface="Source Sans Pro"/>
                          <a:cs typeface="Source Sans Pro"/>
                          <a:sym typeface="Source Sans Pro"/>
                        </a:rPr>
                        <a:t>7/12/2022</a:t>
                      </a:r>
                      <a:endParaRPr sz="1000" b="0" i="0" u="none" strike="noStrike" cap="none">
                        <a:solidFill>
                          <a:schemeClr val="dk2"/>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50"/>
                        <a:buFont typeface="PT Serif"/>
                        <a:buNone/>
                      </a:pPr>
                      <a:endParaRPr sz="1000" b="0" i="0" u="none" strike="noStrike" cap="none">
                        <a:solidFill>
                          <a:schemeClr val="dk2"/>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rgbClr val="000000"/>
                        </a:buClr>
                        <a:buSzPts val="1050"/>
                        <a:buFont typeface="PT Serif"/>
                        <a:buNone/>
                      </a:pPr>
                      <a:r>
                        <a:rPr lang="en-US" sz="1000" b="0" i="0" u="none" strike="noStrike" cap="none">
                          <a:solidFill>
                            <a:schemeClr val="dk2"/>
                          </a:solidFill>
                          <a:latin typeface="Source Sans Pro"/>
                          <a:ea typeface="Source Sans Pro"/>
                          <a:cs typeface="Source Sans Pro"/>
                          <a:sym typeface="Source Sans Pro"/>
                        </a:rPr>
                        <a:t>✓</a:t>
                      </a:r>
                      <a:endParaRPr sz="1400" u="none" strike="noStrike" cap="none">
                        <a:solidFill>
                          <a:schemeClr val="dk2"/>
                        </a:solidFill>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extLst>
                  <a:ext uri="{0D108BD9-81ED-4DB2-BD59-A6C34878D82A}">
                    <a16:rowId xmlns:a16="http://schemas.microsoft.com/office/drawing/2014/main" val="10006"/>
                  </a:ext>
                </a:extLst>
              </a:tr>
              <a:tr h="349725">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solidFill>
                            <a:schemeClr val="dk2"/>
                          </a:solidFill>
                          <a:latin typeface="Source Sans Pro"/>
                          <a:ea typeface="Source Sans Pro"/>
                          <a:cs typeface="Source Sans Pro"/>
                          <a:sym typeface="Source Sans Pro"/>
                        </a:rPr>
                        <a:t>R</a:t>
                      </a:r>
                      <a:endParaRPr sz="1000" u="none" strike="noStrike" cap="none">
                        <a:latin typeface="Source Sans Pro"/>
                        <a:ea typeface="Source Sans Pro"/>
                        <a:cs typeface="Source Sans Pro"/>
                        <a:sym typeface="Source Sans Pro"/>
                      </a:endParaRPr>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050"/>
                        <a:buFont typeface="PT Serif"/>
                        <a:buNone/>
                      </a:pPr>
                      <a:r>
                        <a:rPr lang="en-US" sz="1000" u="none" strike="noStrike" cap="none">
                          <a:solidFill>
                            <a:schemeClr val="dk2"/>
                          </a:solidFill>
                          <a:latin typeface="Source Sans Pro"/>
                          <a:ea typeface="Source Sans Pro"/>
                          <a:cs typeface="Source Sans Pro"/>
                          <a:sym typeface="Source Sans Pro"/>
                        </a:rPr>
                        <a:t>#40000 Lorem</a:t>
                      </a:r>
                      <a:endParaRPr sz="1000" b="1" i="0" u="none" strike="noStrike" cap="none">
                        <a:solidFill>
                          <a:schemeClr val="dk2"/>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0</a:t>
                      </a:r>
                      <a:endParaRPr sz="1400" u="none" strike="noStrike" cap="none"/>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C</a:t>
                      </a:r>
                      <a:endParaRPr sz="1400" u="none" strike="noStrike" cap="none"/>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196850" marR="0" lvl="0" indent="-171450" algn="l" rtl="0">
                        <a:lnSpc>
                          <a:spcPct val="100000"/>
                        </a:lnSpc>
                        <a:spcBef>
                          <a:spcPts val="0"/>
                        </a:spcBef>
                        <a:spcAft>
                          <a:spcPts val="0"/>
                        </a:spcAft>
                        <a:buClr>
                          <a:schemeClr val="dk1"/>
                        </a:buClr>
                        <a:buSzPts val="500"/>
                        <a:buFont typeface="Noto Sans Symbols"/>
                        <a:buChar char="▪"/>
                      </a:pPr>
                      <a:r>
                        <a:rPr lang="en-US" sz="1000" u="none" strike="noStrike" cap="none">
                          <a:solidFill>
                            <a:schemeClr val="dk2"/>
                          </a:solidFill>
                          <a:latin typeface="Source Sans Pro"/>
                          <a:ea typeface="Source Sans Pro"/>
                          <a:cs typeface="Source Sans Pro"/>
                          <a:sym typeface="Source Sans Pro"/>
                        </a:rPr>
                        <a:t>Lorem</a:t>
                      </a:r>
                      <a:endParaRPr sz="1400" u="none" strike="noStrike" cap="none"/>
                    </a:p>
                    <a:p>
                      <a:pPr marL="196850" marR="0" lvl="0" indent="-171450" algn="l" rtl="0">
                        <a:lnSpc>
                          <a:spcPct val="100000"/>
                        </a:lnSpc>
                        <a:spcBef>
                          <a:spcPts val="0"/>
                        </a:spcBef>
                        <a:spcAft>
                          <a:spcPts val="0"/>
                        </a:spcAft>
                        <a:buClr>
                          <a:schemeClr val="dk1"/>
                        </a:buClr>
                        <a:buSzPts val="500"/>
                        <a:buFont typeface="Noto Sans Symbols"/>
                        <a:buChar char="▪"/>
                      </a:pPr>
                      <a:r>
                        <a:rPr lang="en-US" sz="1000" u="none" strike="noStrike" cap="none">
                          <a:solidFill>
                            <a:schemeClr val="dk2"/>
                          </a:solidFill>
                          <a:latin typeface="Source Sans Pro"/>
                          <a:ea typeface="Source Sans Pro"/>
                          <a:cs typeface="Source Sans Pro"/>
                          <a:sym typeface="Source Sans Pro"/>
                        </a:rPr>
                        <a:t>Lorem</a:t>
                      </a:r>
                      <a:endParaRPr sz="1400" u="none" strike="noStrike" cap="none"/>
                    </a:p>
                    <a:p>
                      <a:pPr marL="196850" marR="0" lvl="0" indent="-171450" algn="l" rtl="0">
                        <a:lnSpc>
                          <a:spcPct val="100000"/>
                        </a:lnSpc>
                        <a:spcBef>
                          <a:spcPts val="0"/>
                        </a:spcBef>
                        <a:spcAft>
                          <a:spcPts val="0"/>
                        </a:spcAft>
                        <a:buClr>
                          <a:schemeClr val="dk1"/>
                        </a:buClr>
                        <a:buSzPts val="500"/>
                        <a:buFont typeface="Noto Sans Symbols"/>
                        <a:buChar char="▪"/>
                      </a:pPr>
                      <a:r>
                        <a:rPr lang="en-US" sz="1000" u="none" strike="noStrike" cap="none">
                          <a:solidFill>
                            <a:schemeClr val="dk2"/>
                          </a:solidFill>
                          <a:latin typeface="Source Sans Pro"/>
                          <a:ea typeface="Source Sans Pro"/>
                          <a:cs typeface="Source Sans Pro"/>
                          <a:sym typeface="Source Sans Pro"/>
                        </a:rPr>
                        <a:t>Lorem</a:t>
                      </a:r>
                      <a:endParaRPr sz="1400" u="none" strike="noStrike" cap="none"/>
                    </a:p>
                    <a:p>
                      <a:pPr marL="196850" marR="0" lvl="0" indent="-171450" algn="l" rtl="0">
                        <a:lnSpc>
                          <a:spcPct val="100000"/>
                        </a:lnSpc>
                        <a:spcBef>
                          <a:spcPts val="0"/>
                        </a:spcBef>
                        <a:spcAft>
                          <a:spcPts val="0"/>
                        </a:spcAft>
                        <a:buClr>
                          <a:schemeClr val="dk1"/>
                        </a:buClr>
                        <a:buSzPts val="500"/>
                        <a:buFont typeface="Noto Sans Symbols"/>
                        <a:buChar char="▪"/>
                      </a:pPr>
                      <a:r>
                        <a:rPr lang="en-US" sz="1000" u="none" strike="noStrike" cap="none">
                          <a:solidFill>
                            <a:schemeClr val="dk2"/>
                          </a:solidFill>
                          <a:latin typeface="Source Sans Pro"/>
                          <a:ea typeface="Source Sans Pro"/>
                          <a:cs typeface="Source Sans Pro"/>
                          <a:sym typeface="Source Sans Pro"/>
                        </a:rPr>
                        <a:t>Lorem</a:t>
                      </a:r>
                      <a:endParaRPr sz="1400" u="none" strike="noStrike" cap="none"/>
                    </a:p>
                    <a:p>
                      <a:pPr marL="196850" marR="0" lvl="0" indent="-171450" algn="l" rtl="0">
                        <a:lnSpc>
                          <a:spcPct val="100000"/>
                        </a:lnSpc>
                        <a:spcBef>
                          <a:spcPts val="0"/>
                        </a:spcBef>
                        <a:spcAft>
                          <a:spcPts val="0"/>
                        </a:spcAft>
                        <a:buClr>
                          <a:schemeClr val="dk1"/>
                        </a:buClr>
                        <a:buSzPts val="500"/>
                        <a:buFont typeface="Noto Sans Symbols"/>
                        <a:buChar char="▪"/>
                      </a:pPr>
                      <a:r>
                        <a:rPr lang="en-US" sz="1000" u="none" strike="noStrike" cap="none">
                          <a:solidFill>
                            <a:schemeClr val="dk2"/>
                          </a:solidFill>
                          <a:latin typeface="Source Sans Pro"/>
                          <a:ea typeface="Source Sans Pro"/>
                          <a:cs typeface="Source Sans Pro"/>
                          <a:sym typeface="Source Sans Pro"/>
                        </a:rPr>
                        <a:t>Lorem</a:t>
                      </a:r>
                      <a:endParaRPr sz="1400" u="none" strike="noStrike" cap="none"/>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PT Serif"/>
                        <a:buNone/>
                      </a:pPr>
                      <a:r>
                        <a:rPr lang="en-US" sz="1000" b="0" i="0" u="none" strike="noStrike" cap="none">
                          <a:solidFill>
                            <a:schemeClr val="dk2"/>
                          </a:solidFill>
                          <a:latin typeface="Source Sans Pro"/>
                          <a:ea typeface="Source Sans Pro"/>
                          <a:cs typeface="Source Sans Pro"/>
                          <a:sym typeface="Source Sans Pro"/>
                        </a:rPr>
                        <a:t>7/12/2022</a:t>
                      </a:r>
                      <a:endParaRPr sz="1000" b="0" i="0" u="none" strike="noStrike" cap="none">
                        <a:solidFill>
                          <a:schemeClr val="dk2"/>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50"/>
                        <a:buFont typeface="PT Serif"/>
                        <a:buNone/>
                      </a:pPr>
                      <a:endParaRPr sz="1000" b="0" i="0" u="none" strike="noStrike" cap="none">
                        <a:solidFill>
                          <a:schemeClr val="dk2"/>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rgbClr val="000000"/>
                        </a:buClr>
                        <a:buSzPts val="1050"/>
                        <a:buFont typeface="PT Serif"/>
                        <a:buNone/>
                      </a:pPr>
                      <a:r>
                        <a:rPr lang="en-US" sz="1000" b="0" i="0" u="none" strike="noStrike" cap="none">
                          <a:solidFill>
                            <a:schemeClr val="dk2"/>
                          </a:solidFill>
                          <a:latin typeface="Source Sans Pro"/>
                          <a:ea typeface="Source Sans Pro"/>
                          <a:cs typeface="Source Sans Pro"/>
                          <a:sym typeface="Source Sans Pro"/>
                        </a:rPr>
                        <a:t>✓</a:t>
                      </a:r>
                      <a:endParaRPr sz="1400" u="none" strike="noStrike" cap="none">
                        <a:solidFill>
                          <a:schemeClr val="dk2"/>
                        </a:solidFill>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extLst>
                  <a:ext uri="{0D108BD9-81ED-4DB2-BD59-A6C34878D82A}">
                    <a16:rowId xmlns:a16="http://schemas.microsoft.com/office/drawing/2014/main" val="10007"/>
                  </a:ext>
                </a:extLst>
              </a:tr>
              <a:tr h="349725">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solidFill>
                            <a:schemeClr val="dk2"/>
                          </a:solidFill>
                          <a:latin typeface="Source Sans Pro"/>
                          <a:ea typeface="Source Sans Pro"/>
                          <a:cs typeface="Source Sans Pro"/>
                          <a:sym typeface="Source Sans Pro"/>
                        </a:rPr>
                        <a:t>R</a:t>
                      </a:r>
                      <a:endParaRPr sz="1000" u="none" strike="noStrike" cap="none">
                        <a:latin typeface="Source Sans Pro"/>
                        <a:ea typeface="Source Sans Pro"/>
                        <a:cs typeface="Source Sans Pro"/>
                        <a:sym typeface="Source Sans Pro"/>
                      </a:endParaRPr>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050"/>
                        <a:buFont typeface="PT Serif"/>
                        <a:buNone/>
                      </a:pPr>
                      <a:r>
                        <a:rPr lang="en-US" sz="1000" u="none" strike="noStrike" cap="none">
                          <a:solidFill>
                            <a:schemeClr val="dk2"/>
                          </a:solidFill>
                          <a:latin typeface="Source Sans Pro"/>
                          <a:ea typeface="Source Sans Pro"/>
                          <a:cs typeface="Source Sans Pro"/>
                          <a:sym typeface="Source Sans Pro"/>
                        </a:rPr>
                        <a:t>#40000 Lorem</a:t>
                      </a:r>
                      <a:endParaRPr sz="1000" b="1" i="0" u="none" strike="noStrike" cap="none">
                        <a:solidFill>
                          <a:schemeClr val="dk2"/>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0</a:t>
                      </a:r>
                      <a:endParaRPr sz="1400" u="none" strike="noStrike" cap="none"/>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C</a:t>
                      </a:r>
                      <a:endParaRPr sz="1400" u="none" strike="noStrike" cap="none"/>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196850" marR="0" lvl="0" indent="-171450" algn="l" rtl="0">
                        <a:lnSpc>
                          <a:spcPct val="100000"/>
                        </a:lnSpc>
                        <a:spcBef>
                          <a:spcPts val="0"/>
                        </a:spcBef>
                        <a:spcAft>
                          <a:spcPts val="0"/>
                        </a:spcAft>
                        <a:buClr>
                          <a:schemeClr val="dk1"/>
                        </a:buClr>
                        <a:buSzPts val="500"/>
                        <a:buFont typeface="Noto Sans Symbols"/>
                        <a:buChar char="▪"/>
                      </a:pPr>
                      <a:r>
                        <a:rPr lang="en-US" sz="1000" u="none" strike="noStrike" cap="none">
                          <a:solidFill>
                            <a:schemeClr val="dk2"/>
                          </a:solidFill>
                          <a:latin typeface="Source Sans Pro"/>
                          <a:ea typeface="Source Sans Pro"/>
                          <a:cs typeface="Source Sans Pro"/>
                          <a:sym typeface="Source Sans Pro"/>
                        </a:rPr>
                        <a:t>Lorem</a:t>
                      </a:r>
                      <a:endParaRPr sz="1400" u="none" strike="noStrike" cap="none"/>
                    </a:p>
                    <a:p>
                      <a:pPr marL="196850" marR="0" lvl="0" indent="-171450" algn="l" rtl="0">
                        <a:lnSpc>
                          <a:spcPct val="100000"/>
                        </a:lnSpc>
                        <a:spcBef>
                          <a:spcPts val="0"/>
                        </a:spcBef>
                        <a:spcAft>
                          <a:spcPts val="0"/>
                        </a:spcAft>
                        <a:buClr>
                          <a:schemeClr val="dk1"/>
                        </a:buClr>
                        <a:buSzPts val="500"/>
                        <a:buFont typeface="Noto Sans Symbols"/>
                        <a:buChar char="▪"/>
                      </a:pPr>
                      <a:r>
                        <a:rPr lang="en-US" sz="1000" u="none" strike="noStrike" cap="none">
                          <a:solidFill>
                            <a:schemeClr val="dk2"/>
                          </a:solidFill>
                          <a:latin typeface="Source Sans Pro"/>
                          <a:ea typeface="Source Sans Pro"/>
                          <a:cs typeface="Source Sans Pro"/>
                          <a:sym typeface="Source Sans Pro"/>
                        </a:rPr>
                        <a:t>Lorem</a:t>
                      </a:r>
                      <a:endParaRPr sz="1400" u="none" strike="noStrike" cap="none"/>
                    </a:p>
                    <a:p>
                      <a:pPr marL="196850" marR="0" lvl="0" indent="-171450" algn="l" rtl="0">
                        <a:lnSpc>
                          <a:spcPct val="100000"/>
                        </a:lnSpc>
                        <a:spcBef>
                          <a:spcPts val="0"/>
                        </a:spcBef>
                        <a:spcAft>
                          <a:spcPts val="0"/>
                        </a:spcAft>
                        <a:buClr>
                          <a:schemeClr val="dk1"/>
                        </a:buClr>
                        <a:buSzPts val="500"/>
                        <a:buFont typeface="Noto Sans Symbols"/>
                        <a:buChar char="▪"/>
                      </a:pPr>
                      <a:r>
                        <a:rPr lang="en-US" sz="1000" u="none" strike="noStrike" cap="none">
                          <a:solidFill>
                            <a:schemeClr val="dk2"/>
                          </a:solidFill>
                          <a:latin typeface="Source Sans Pro"/>
                          <a:ea typeface="Source Sans Pro"/>
                          <a:cs typeface="Source Sans Pro"/>
                          <a:sym typeface="Source Sans Pro"/>
                        </a:rPr>
                        <a:t>Lorem</a:t>
                      </a:r>
                      <a:endParaRPr sz="1400" u="none" strike="noStrike" cap="none"/>
                    </a:p>
                    <a:p>
                      <a:pPr marL="196850" marR="0" lvl="0" indent="-171450" algn="l" rtl="0">
                        <a:lnSpc>
                          <a:spcPct val="100000"/>
                        </a:lnSpc>
                        <a:spcBef>
                          <a:spcPts val="0"/>
                        </a:spcBef>
                        <a:spcAft>
                          <a:spcPts val="0"/>
                        </a:spcAft>
                        <a:buClr>
                          <a:schemeClr val="dk1"/>
                        </a:buClr>
                        <a:buSzPts val="500"/>
                        <a:buFont typeface="Noto Sans Symbols"/>
                        <a:buChar char="▪"/>
                      </a:pPr>
                      <a:r>
                        <a:rPr lang="en-US" sz="1000" u="none" strike="noStrike" cap="none">
                          <a:solidFill>
                            <a:schemeClr val="dk2"/>
                          </a:solidFill>
                          <a:latin typeface="Source Sans Pro"/>
                          <a:ea typeface="Source Sans Pro"/>
                          <a:cs typeface="Source Sans Pro"/>
                          <a:sym typeface="Source Sans Pro"/>
                        </a:rPr>
                        <a:t>Lorem</a:t>
                      </a:r>
                      <a:endParaRPr sz="1400" u="none" strike="noStrike" cap="none"/>
                    </a:p>
                    <a:p>
                      <a:pPr marL="196850" marR="0" lvl="0" indent="-171450" algn="l" rtl="0">
                        <a:lnSpc>
                          <a:spcPct val="100000"/>
                        </a:lnSpc>
                        <a:spcBef>
                          <a:spcPts val="0"/>
                        </a:spcBef>
                        <a:spcAft>
                          <a:spcPts val="0"/>
                        </a:spcAft>
                        <a:buClr>
                          <a:schemeClr val="dk1"/>
                        </a:buClr>
                        <a:buSzPts val="500"/>
                        <a:buFont typeface="Noto Sans Symbols"/>
                        <a:buChar char="▪"/>
                      </a:pPr>
                      <a:r>
                        <a:rPr lang="en-US" sz="1000" u="none" strike="noStrike" cap="none">
                          <a:solidFill>
                            <a:schemeClr val="dk2"/>
                          </a:solidFill>
                          <a:latin typeface="Source Sans Pro"/>
                          <a:ea typeface="Source Sans Pro"/>
                          <a:cs typeface="Source Sans Pro"/>
                          <a:sym typeface="Source Sans Pro"/>
                        </a:rPr>
                        <a:t>Lorem</a:t>
                      </a:r>
                      <a:endParaRPr sz="1400" u="none" strike="noStrike" cap="none"/>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PT Serif"/>
                        <a:buNone/>
                      </a:pPr>
                      <a:r>
                        <a:rPr lang="en-US" sz="1000" b="0" i="0" u="none" strike="noStrike" cap="none">
                          <a:solidFill>
                            <a:schemeClr val="dk2"/>
                          </a:solidFill>
                          <a:latin typeface="Source Sans Pro"/>
                          <a:ea typeface="Source Sans Pro"/>
                          <a:cs typeface="Source Sans Pro"/>
                          <a:sym typeface="Source Sans Pro"/>
                        </a:rPr>
                        <a:t>7/12/2022</a:t>
                      </a:r>
                      <a:endParaRPr sz="1000" b="0" i="0" u="none" strike="noStrike" cap="none">
                        <a:solidFill>
                          <a:schemeClr val="dk2"/>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50"/>
                        <a:buFont typeface="PT Serif"/>
                        <a:buNone/>
                      </a:pPr>
                      <a:endParaRPr sz="1000" b="0" i="0" u="none" strike="noStrike" cap="none">
                        <a:solidFill>
                          <a:schemeClr val="dk2"/>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rgbClr val="000000"/>
                        </a:buClr>
                        <a:buSzPts val="1050"/>
                        <a:buFont typeface="PT Serif"/>
                        <a:buNone/>
                      </a:pPr>
                      <a:r>
                        <a:rPr lang="en-US" sz="1000" b="0" i="0" u="none" strike="noStrike" cap="none">
                          <a:solidFill>
                            <a:schemeClr val="dk2"/>
                          </a:solidFill>
                          <a:latin typeface="Source Sans Pro"/>
                          <a:ea typeface="Source Sans Pro"/>
                          <a:cs typeface="Source Sans Pro"/>
                          <a:sym typeface="Source Sans Pro"/>
                        </a:rPr>
                        <a:t>✓</a:t>
                      </a:r>
                      <a:endParaRPr sz="1400" u="none" strike="noStrike" cap="none">
                        <a:solidFill>
                          <a:schemeClr val="dk2"/>
                        </a:solidFill>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extLst>
                  <a:ext uri="{0D108BD9-81ED-4DB2-BD59-A6C34878D82A}">
                    <a16:rowId xmlns:a16="http://schemas.microsoft.com/office/drawing/2014/main" val="10008"/>
                  </a:ext>
                </a:extLst>
              </a:tr>
              <a:tr h="349725">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solidFill>
                            <a:schemeClr val="dk2"/>
                          </a:solidFill>
                          <a:latin typeface="Source Sans Pro"/>
                          <a:ea typeface="Source Sans Pro"/>
                          <a:cs typeface="Source Sans Pro"/>
                          <a:sym typeface="Source Sans Pro"/>
                        </a:rPr>
                        <a:t>R</a:t>
                      </a:r>
                      <a:endParaRPr sz="1000" u="none" strike="noStrike" cap="none">
                        <a:latin typeface="Source Sans Pro"/>
                        <a:ea typeface="Source Sans Pro"/>
                        <a:cs typeface="Source Sans Pro"/>
                        <a:sym typeface="Source Sans Pro"/>
                      </a:endParaRPr>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050"/>
                        <a:buFont typeface="PT Serif"/>
                        <a:buNone/>
                      </a:pPr>
                      <a:r>
                        <a:rPr lang="en-US" sz="1000" u="none" strike="noStrike" cap="none">
                          <a:solidFill>
                            <a:schemeClr val="dk2"/>
                          </a:solidFill>
                          <a:latin typeface="Source Sans Pro"/>
                          <a:ea typeface="Source Sans Pro"/>
                          <a:cs typeface="Source Sans Pro"/>
                          <a:sym typeface="Source Sans Pro"/>
                        </a:rPr>
                        <a:t>#40000 Lorem</a:t>
                      </a:r>
                      <a:endParaRPr sz="1000" b="1" i="0" u="none" strike="noStrike" cap="none">
                        <a:solidFill>
                          <a:schemeClr val="dk2"/>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0</a:t>
                      </a:r>
                      <a:endParaRPr sz="1400" u="none" strike="noStrike" cap="none"/>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C</a:t>
                      </a:r>
                      <a:endParaRPr sz="1400" u="none" strike="noStrike" cap="none"/>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196850" marR="0" lvl="0" indent="-171450" algn="l" rtl="0">
                        <a:lnSpc>
                          <a:spcPct val="100000"/>
                        </a:lnSpc>
                        <a:spcBef>
                          <a:spcPts val="0"/>
                        </a:spcBef>
                        <a:spcAft>
                          <a:spcPts val="0"/>
                        </a:spcAft>
                        <a:buClr>
                          <a:schemeClr val="dk1"/>
                        </a:buClr>
                        <a:buSzPts val="500"/>
                        <a:buFont typeface="Noto Sans Symbols"/>
                        <a:buChar char="▪"/>
                      </a:pPr>
                      <a:r>
                        <a:rPr lang="en-US" sz="1000" u="none" strike="noStrike" cap="none">
                          <a:solidFill>
                            <a:schemeClr val="dk2"/>
                          </a:solidFill>
                          <a:latin typeface="Source Sans Pro"/>
                          <a:ea typeface="Source Sans Pro"/>
                          <a:cs typeface="Source Sans Pro"/>
                          <a:sym typeface="Source Sans Pro"/>
                        </a:rPr>
                        <a:t>Lorem</a:t>
                      </a:r>
                      <a:endParaRPr sz="1400" u="none" strike="noStrike" cap="none"/>
                    </a:p>
                    <a:p>
                      <a:pPr marL="196850" marR="0" lvl="0" indent="-171450" algn="l" rtl="0">
                        <a:lnSpc>
                          <a:spcPct val="100000"/>
                        </a:lnSpc>
                        <a:spcBef>
                          <a:spcPts val="0"/>
                        </a:spcBef>
                        <a:spcAft>
                          <a:spcPts val="0"/>
                        </a:spcAft>
                        <a:buClr>
                          <a:schemeClr val="dk1"/>
                        </a:buClr>
                        <a:buSzPts val="500"/>
                        <a:buFont typeface="Noto Sans Symbols"/>
                        <a:buChar char="▪"/>
                      </a:pPr>
                      <a:r>
                        <a:rPr lang="en-US" sz="1000" u="none" strike="noStrike" cap="none">
                          <a:solidFill>
                            <a:schemeClr val="dk2"/>
                          </a:solidFill>
                          <a:latin typeface="Source Sans Pro"/>
                          <a:ea typeface="Source Sans Pro"/>
                          <a:cs typeface="Source Sans Pro"/>
                          <a:sym typeface="Source Sans Pro"/>
                        </a:rPr>
                        <a:t>Lorem</a:t>
                      </a:r>
                      <a:endParaRPr sz="1400" u="none" strike="noStrike" cap="none"/>
                    </a:p>
                    <a:p>
                      <a:pPr marL="196850" marR="0" lvl="0" indent="-171450" algn="l" rtl="0">
                        <a:lnSpc>
                          <a:spcPct val="100000"/>
                        </a:lnSpc>
                        <a:spcBef>
                          <a:spcPts val="0"/>
                        </a:spcBef>
                        <a:spcAft>
                          <a:spcPts val="0"/>
                        </a:spcAft>
                        <a:buClr>
                          <a:schemeClr val="dk1"/>
                        </a:buClr>
                        <a:buSzPts val="500"/>
                        <a:buFont typeface="Noto Sans Symbols"/>
                        <a:buChar char="▪"/>
                      </a:pPr>
                      <a:r>
                        <a:rPr lang="en-US" sz="1000" u="none" strike="noStrike" cap="none">
                          <a:solidFill>
                            <a:schemeClr val="dk2"/>
                          </a:solidFill>
                          <a:latin typeface="Source Sans Pro"/>
                          <a:ea typeface="Source Sans Pro"/>
                          <a:cs typeface="Source Sans Pro"/>
                          <a:sym typeface="Source Sans Pro"/>
                        </a:rPr>
                        <a:t>Lorem</a:t>
                      </a:r>
                      <a:endParaRPr sz="1400" u="none" strike="noStrike" cap="none"/>
                    </a:p>
                    <a:p>
                      <a:pPr marL="196850" marR="0" lvl="0" indent="-171450" algn="l" rtl="0">
                        <a:lnSpc>
                          <a:spcPct val="100000"/>
                        </a:lnSpc>
                        <a:spcBef>
                          <a:spcPts val="0"/>
                        </a:spcBef>
                        <a:spcAft>
                          <a:spcPts val="0"/>
                        </a:spcAft>
                        <a:buClr>
                          <a:schemeClr val="dk1"/>
                        </a:buClr>
                        <a:buSzPts val="500"/>
                        <a:buFont typeface="Noto Sans Symbols"/>
                        <a:buChar char="▪"/>
                      </a:pPr>
                      <a:r>
                        <a:rPr lang="en-US" sz="1000" u="none" strike="noStrike" cap="none">
                          <a:solidFill>
                            <a:schemeClr val="dk2"/>
                          </a:solidFill>
                          <a:latin typeface="Source Sans Pro"/>
                          <a:ea typeface="Source Sans Pro"/>
                          <a:cs typeface="Source Sans Pro"/>
                          <a:sym typeface="Source Sans Pro"/>
                        </a:rPr>
                        <a:t>Lorem</a:t>
                      </a:r>
                      <a:endParaRPr sz="1400" u="none" strike="noStrike" cap="none"/>
                    </a:p>
                    <a:p>
                      <a:pPr marL="196850" marR="0" lvl="0" indent="-171450" algn="l" rtl="0">
                        <a:lnSpc>
                          <a:spcPct val="100000"/>
                        </a:lnSpc>
                        <a:spcBef>
                          <a:spcPts val="0"/>
                        </a:spcBef>
                        <a:spcAft>
                          <a:spcPts val="0"/>
                        </a:spcAft>
                        <a:buClr>
                          <a:schemeClr val="dk1"/>
                        </a:buClr>
                        <a:buSzPts val="500"/>
                        <a:buFont typeface="Noto Sans Symbols"/>
                        <a:buChar char="▪"/>
                      </a:pPr>
                      <a:r>
                        <a:rPr lang="en-US" sz="1000" u="none" strike="noStrike" cap="none">
                          <a:solidFill>
                            <a:schemeClr val="dk2"/>
                          </a:solidFill>
                          <a:latin typeface="Source Sans Pro"/>
                          <a:ea typeface="Source Sans Pro"/>
                          <a:cs typeface="Source Sans Pro"/>
                          <a:sym typeface="Source Sans Pro"/>
                        </a:rPr>
                        <a:t>Lorem</a:t>
                      </a:r>
                      <a:endParaRPr sz="1400" u="none" strike="noStrike" cap="none"/>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PT Serif"/>
                        <a:buNone/>
                      </a:pPr>
                      <a:r>
                        <a:rPr lang="en-US" sz="1000" b="0" i="0" u="none" strike="noStrike" cap="none">
                          <a:solidFill>
                            <a:schemeClr val="dk2"/>
                          </a:solidFill>
                          <a:latin typeface="Source Sans Pro"/>
                          <a:ea typeface="Source Sans Pro"/>
                          <a:cs typeface="Source Sans Pro"/>
                          <a:sym typeface="Source Sans Pro"/>
                        </a:rPr>
                        <a:t>7/12/2022</a:t>
                      </a:r>
                      <a:endParaRPr sz="1000" b="0" i="0" u="none" strike="noStrike" cap="none">
                        <a:solidFill>
                          <a:schemeClr val="dk2"/>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50"/>
                        <a:buFont typeface="PT Serif"/>
                        <a:buNone/>
                      </a:pPr>
                      <a:endParaRPr sz="1000" b="0" i="0" u="none" strike="noStrike" cap="none">
                        <a:solidFill>
                          <a:schemeClr val="dk2"/>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rgbClr val="000000"/>
                        </a:buClr>
                        <a:buSzPts val="1050"/>
                        <a:buFont typeface="PT Serif"/>
                        <a:buNone/>
                      </a:pPr>
                      <a:r>
                        <a:rPr lang="en-US" sz="1000" b="0" i="0" u="none" strike="noStrike" cap="none">
                          <a:solidFill>
                            <a:schemeClr val="dk2"/>
                          </a:solidFill>
                          <a:latin typeface="Source Sans Pro"/>
                          <a:ea typeface="Source Sans Pro"/>
                          <a:cs typeface="Source Sans Pro"/>
                          <a:sym typeface="Source Sans Pro"/>
                        </a:rPr>
                        <a:t>✓</a:t>
                      </a:r>
                      <a:endParaRPr sz="1400" u="none" strike="noStrike" cap="none">
                        <a:solidFill>
                          <a:schemeClr val="dk2"/>
                        </a:solidFill>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extLst>
                  <a:ext uri="{0D108BD9-81ED-4DB2-BD59-A6C34878D82A}">
                    <a16:rowId xmlns:a16="http://schemas.microsoft.com/office/drawing/2014/main" val="10009"/>
                  </a:ext>
                </a:extLst>
              </a:tr>
              <a:tr h="349725">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solidFill>
                            <a:schemeClr val="dk2"/>
                          </a:solidFill>
                          <a:latin typeface="Source Sans Pro"/>
                          <a:ea typeface="Source Sans Pro"/>
                          <a:cs typeface="Source Sans Pro"/>
                          <a:sym typeface="Source Sans Pro"/>
                        </a:rPr>
                        <a:t>R</a:t>
                      </a:r>
                      <a:endParaRPr sz="1000" u="none" strike="noStrike" cap="none">
                        <a:latin typeface="Source Sans Pro"/>
                        <a:ea typeface="Source Sans Pro"/>
                        <a:cs typeface="Source Sans Pro"/>
                        <a:sym typeface="Source Sans Pro"/>
                      </a:endParaRPr>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050"/>
                        <a:buFont typeface="PT Serif"/>
                        <a:buNone/>
                      </a:pPr>
                      <a:r>
                        <a:rPr lang="en-US" sz="1000" u="none" strike="noStrike" cap="none">
                          <a:solidFill>
                            <a:schemeClr val="dk2"/>
                          </a:solidFill>
                          <a:latin typeface="Source Sans Pro"/>
                          <a:ea typeface="Source Sans Pro"/>
                          <a:cs typeface="Source Sans Pro"/>
                          <a:sym typeface="Source Sans Pro"/>
                        </a:rPr>
                        <a:t>#40000 Lorem</a:t>
                      </a:r>
                      <a:endParaRPr sz="1000" b="1" i="0" u="none" strike="noStrike" cap="none">
                        <a:solidFill>
                          <a:schemeClr val="dk2"/>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0</a:t>
                      </a:r>
                      <a:endParaRPr sz="1400" u="none" strike="noStrike" cap="none"/>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C</a:t>
                      </a:r>
                      <a:endParaRPr sz="1400" u="none" strike="noStrike" cap="none"/>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196850" marR="0" lvl="0" indent="-171450" algn="l" rtl="0">
                        <a:lnSpc>
                          <a:spcPct val="100000"/>
                        </a:lnSpc>
                        <a:spcBef>
                          <a:spcPts val="0"/>
                        </a:spcBef>
                        <a:spcAft>
                          <a:spcPts val="0"/>
                        </a:spcAft>
                        <a:buClr>
                          <a:schemeClr val="dk1"/>
                        </a:buClr>
                        <a:buSzPts val="500"/>
                        <a:buFont typeface="Noto Sans Symbols"/>
                        <a:buChar char="▪"/>
                      </a:pPr>
                      <a:r>
                        <a:rPr lang="en-US" sz="1000" u="none" strike="noStrike" cap="none">
                          <a:solidFill>
                            <a:schemeClr val="dk2"/>
                          </a:solidFill>
                          <a:latin typeface="Source Sans Pro"/>
                          <a:ea typeface="Source Sans Pro"/>
                          <a:cs typeface="Source Sans Pro"/>
                          <a:sym typeface="Source Sans Pro"/>
                        </a:rPr>
                        <a:t>Lorem</a:t>
                      </a:r>
                      <a:endParaRPr sz="1400" u="none" strike="noStrike" cap="none"/>
                    </a:p>
                    <a:p>
                      <a:pPr marL="196850" marR="0" lvl="0" indent="-171450" algn="l" rtl="0">
                        <a:lnSpc>
                          <a:spcPct val="100000"/>
                        </a:lnSpc>
                        <a:spcBef>
                          <a:spcPts val="0"/>
                        </a:spcBef>
                        <a:spcAft>
                          <a:spcPts val="0"/>
                        </a:spcAft>
                        <a:buClr>
                          <a:schemeClr val="dk1"/>
                        </a:buClr>
                        <a:buSzPts val="500"/>
                        <a:buFont typeface="Noto Sans Symbols"/>
                        <a:buChar char="▪"/>
                      </a:pPr>
                      <a:r>
                        <a:rPr lang="en-US" sz="1000" u="none" strike="noStrike" cap="none">
                          <a:solidFill>
                            <a:schemeClr val="dk2"/>
                          </a:solidFill>
                          <a:latin typeface="Source Sans Pro"/>
                          <a:ea typeface="Source Sans Pro"/>
                          <a:cs typeface="Source Sans Pro"/>
                          <a:sym typeface="Source Sans Pro"/>
                        </a:rPr>
                        <a:t>Lorem</a:t>
                      </a:r>
                      <a:endParaRPr sz="1400" u="none" strike="noStrike" cap="none"/>
                    </a:p>
                    <a:p>
                      <a:pPr marL="196850" marR="0" lvl="0" indent="-171450" algn="l" rtl="0">
                        <a:lnSpc>
                          <a:spcPct val="100000"/>
                        </a:lnSpc>
                        <a:spcBef>
                          <a:spcPts val="0"/>
                        </a:spcBef>
                        <a:spcAft>
                          <a:spcPts val="0"/>
                        </a:spcAft>
                        <a:buClr>
                          <a:schemeClr val="dk1"/>
                        </a:buClr>
                        <a:buSzPts val="500"/>
                        <a:buFont typeface="Noto Sans Symbols"/>
                        <a:buChar char="▪"/>
                      </a:pPr>
                      <a:r>
                        <a:rPr lang="en-US" sz="1000" u="none" strike="noStrike" cap="none">
                          <a:solidFill>
                            <a:schemeClr val="dk2"/>
                          </a:solidFill>
                          <a:latin typeface="Source Sans Pro"/>
                          <a:ea typeface="Source Sans Pro"/>
                          <a:cs typeface="Source Sans Pro"/>
                          <a:sym typeface="Source Sans Pro"/>
                        </a:rPr>
                        <a:t>Lorem</a:t>
                      </a:r>
                      <a:endParaRPr sz="1400" u="none" strike="noStrike" cap="none"/>
                    </a:p>
                    <a:p>
                      <a:pPr marL="196850" marR="0" lvl="0" indent="-171450" algn="l" rtl="0">
                        <a:lnSpc>
                          <a:spcPct val="100000"/>
                        </a:lnSpc>
                        <a:spcBef>
                          <a:spcPts val="0"/>
                        </a:spcBef>
                        <a:spcAft>
                          <a:spcPts val="0"/>
                        </a:spcAft>
                        <a:buClr>
                          <a:schemeClr val="dk1"/>
                        </a:buClr>
                        <a:buSzPts val="500"/>
                        <a:buFont typeface="Noto Sans Symbols"/>
                        <a:buChar char="▪"/>
                      </a:pPr>
                      <a:r>
                        <a:rPr lang="en-US" sz="1000" u="none" strike="noStrike" cap="none">
                          <a:solidFill>
                            <a:schemeClr val="dk2"/>
                          </a:solidFill>
                          <a:latin typeface="Source Sans Pro"/>
                          <a:ea typeface="Source Sans Pro"/>
                          <a:cs typeface="Source Sans Pro"/>
                          <a:sym typeface="Source Sans Pro"/>
                        </a:rPr>
                        <a:t>Lorem</a:t>
                      </a:r>
                      <a:endParaRPr sz="1400" u="none" strike="noStrike" cap="none"/>
                    </a:p>
                    <a:p>
                      <a:pPr marL="196850" marR="0" lvl="0" indent="-171450" algn="l" rtl="0">
                        <a:lnSpc>
                          <a:spcPct val="100000"/>
                        </a:lnSpc>
                        <a:spcBef>
                          <a:spcPts val="0"/>
                        </a:spcBef>
                        <a:spcAft>
                          <a:spcPts val="0"/>
                        </a:spcAft>
                        <a:buClr>
                          <a:schemeClr val="dk1"/>
                        </a:buClr>
                        <a:buSzPts val="500"/>
                        <a:buFont typeface="Noto Sans Symbols"/>
                        <a:buChar char="▪"/>
                      </a:pPr>
                      <a:r>
                        <a:rPr lang="en-US" sz="1000" u="none" strike="noStrike" cap="none">
                          <a:solidFill>
                            <a:schemeClr val="dk2"/>
                          </a:solidFill>
                          <a:latin typeface="Source Sans Pro"/>
                          <a:ea typeface="Source Sans Pro"/>
                          <a:cs typeface="Source Sans Pro"/>
                          <a:sym typeface="Source Sans Pro"/>
                        </a:rPr>
                        <a:t>Lorem</a:t>
                      </a:r>
                      <a:endParaRPr sz="1400" u="none" strike="noStrike" cap="none"/>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PT Serif"/>
                        <a:buNone/>
                      </a:pPr>
                      <a:r>
                        <a:rPr lang="en-US" sz="1000" b="0" i="0" u="none" strike="noStrike" cap="none">
                          <a:solidFill>
                            <a:schemeClr val="dk2"/>
                          </a:solidFill>
                          <a:latin typeface="Source Sans Pro"/>
                          <a:ea typeface="Source Sans Pro"/>
                          <a:cs typeface="Source Sans Pro"/>
                          <a:sym typeface="Source Sans Pro"/>
                        </a:rPr>
                        <a:t>7/12/2022</a:t>
                      </a:r>
                      <a:endParaRPr sz="1000" b="0" i="0" u="none" strike="noStrike" cap="none">
                        <a:solidFill>
                          <a:schemeClr val="dk2"/>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50"/>
                        <a:buFont typeface="PT Serif"/>
                        <a:buNone/>
                      </a:pPr>
                      <a:endParaRPr sz="1000" b="0" i="0" u="none" strike="noStrike" cap="none">
                        <a:solidFill>
                          <a:schemeClr val="dk2"/>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rgbClr val="000000"/>
                        </a:buClr>
                        <a:buSzPts val="1050"/>
                        <a:buFont typeface="PT Serif"/>
                        <a:buNone/>
                      </a:pPr>
                      <a:r>
                        <a:rPr lang="en-US" sz="1000" b="0" i="0" u="none" strike="noStrike" cap="none">
                          <a:solidFill>
                            <a:schemeClr val="dk2"/>
                          </a:solidFill>
                          <a:latin typeface="Source Sans Pro"/>
                          <a:ea typeface="Source Sans Pro"/>
                          <a:cs typeface="Source Sans Pro"/>
                          <a:sym typeface="Source Sans Pro"/>
                        </a:rPr>
                        <a:t>✓</a:t>
                      </a:r>
                      <a:endParaRPr sz="1400" u="none" strike="noStrike" cap="none">
                        <a:solidFill>
                          <a:schemeClr val="dk2"/>
                        </a:solidFill>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extLst>
                  <a:ext uri="{0D108BD9-81ED-4DB2-BD59-A6C34878D82A}">
                    <a16:rowId xmlns:a16="http://schemas.microsoft.com/office/drawing/2014/main" val="10010"/>
                  </a:ext>
                </a:extLst>
              </a:tr>
            </a:tbl>
          </a:graphicData>
        </a:graphic>
      </p:graphicFrame>
      <p:sp>
        <p:nvSpPr>
          <p:cNvPr id="970" name="Google Shape;970;p60"/>
          <p:cNvSpPr txBox="1"/>
          <p:nvPr/>
        </p:nvSpPr>
        <p:spPr>
          <a:xfrm>
            <a:off x="10140593" y="6408650"/>
            <a:ext cx="1500232" cy="276959"/>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747C74"/>
              </a:buClr>
              <a:buSzPts val="1200"/>
              <a:buFont typeface="Source Sans Pro"/>
              <a:buNone/>
            </a:pPr>
            <a:r>
              <a:rPr lang="en-US" sz="1200" b="0" i="0" u="none" strike="noStrike" cap="none">
                <a:solidFill>
                  <a:srgbClr val="747C74"/>
                </a:solidFill>
                <a:latin typeface="Source Sans Pro"/>
                <a:ea typeface="Source Sans Pro"/>
                <a:cs typeface="Source Sans Pro"/>
                <a:sym typeface="Source Sans Pro"/>
              </a:rPr>
              <a:t>Sprint 9 Deliverables</a:t>
            </a:r>
            <a:endParaRPr sz="1800" b="0" i="0" u="none" strike="noStrike" cap="none">
              <a:solidFill>
                <a:schemeClr val="dk1"/>
              </a:solidFill>
              <a:latin typeface="Calibri"/>
              <a:ea typeface="Calibri"/>
              <a:cs typeface="Calibri"/>
              <a:sym typeface="Calibri"/>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74"/>
        <p:cNvGrpSpPr/>
        <p:nvPr/>
      </p:nvGrpSpPr>
      <p:grpSpPr>
        <a:xfrm>
          <a:off x="0" y="0"/>
          <a:ext cx="0" cy="0"/>
          <a:chOff x="0" y="0"/>
          <a:chExt cx="0" cy="0"/>
        </a:xfrm>
      </p:grpSpPr>
      <p:sp>
        <p:nvSpPr>
          <p:cNvPr id="975" name="Google Shape;975;p65"/>
          <p:cNvSpPr txBox="1">
            <a:spLocks noGrp="1"/>
          </p:cNvSpPr>
          <p:nvPr>
            <p:ph type="title"/>
          </p:nvPr>
        </p:nvSpPr>
        <p:spPr>
          <a:xfrm>
            <a:off x="411480" y="152400"/>
            <a:ext cx="11889300" cy="6132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3600"/>
              <a:buFont typeface="PT Serif"/>
              <a:buNone/>
            </a:pPr>
            <a:r>
              <a:rPr lang="en-US" sz="2800"/>
              <a:t>1095-B Remaining actions, with external dependencies</a:t>
            </a:r>
            <a:endParaRPr sz="2800"/>
          </a:p>
        </p:txBody>
      </p:sp>
      <p:sp>
        <p:nvSpPr>
          <p:cNvPr id="976" name="Google Shape;976;p65"/>
          <p:cNvSpPr txBox="1">
            <a:spLocks noGrp="1"/>
          </p:cNvSpPr>
          <p:nvPr>
            <p:ph type="sldNum" idx="12"/>
          </p:nvPr>
        </p:nvSpPr>
        <p:spPr>
          <a:xfrm>
            <a:off x="11483006" y="6356350"/>
            <a:ext cx="406052"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41</a:t>
            </a:fld>
            <a:endParaRPr/>
          </a:p>
        </p:txBody>
      </p:sp>
      <p:graphicFrame>
        <p:nvGraphicFramePr>
          <p:cNvPr id="977" name="Google Shape;977;p65"/>
          <p:cNvGraphicFramePr/>
          <p:nvPr/>
        </p:nvGraphicFramePr>
        <p:xfrm>
          <a:off x="411480" y="533400"/>
          <a:ext cx="3000000" cy="3000000"/>
        </p:xfrm>
        <a:graphic>
          <a:graphicData uri="http://schemas.openxmlformats.org/drawingml/2006/table">
            <a:tbl>
              <a:tblPr>
                <a:noFill/>
                <a:tableStyleId>{67708BF3-6438-43B8-8AB5-0BD9B60E1F51}</a:tableStyleId>
              </a:tblPr>
              <a:tblGrid>
                <a:gridCol w="1453575">
                  <a:extLst>
                    <a:ext uri="{9D8B030D-6E8A-4147-A177-3AD203B41FA5}">
                      <a16:colId xmlns:a16="http://schemas.microsoft.com/office/drawing/2014/main" val="20000"/>
                    </a:ext>
                  </a:extLst>
                </a:gridCol>
                <a:gridCol w="860525">
                  <a:extLst>
                    <a:ext uri="{9D8B030D-6E8A-4147-A177-3AD203B41FA5}">
                      <a16:colId xmlns:a16="http://schemas.microsoft.com/office/drawing/2014/main" val="20001"/>
                    </a:ext>
                  </a:extLst>
                </a:gridCol>
                <a:gridCol w="5209200">
                  <a:extLst>
                    <a:ext uri="{9D8B030D-6E8A-4147-A177-3AD203B41FA5}">
                      <a16:colId xmlns:a16="http://schemas.microsoft.com/office/drawing/2014/main" val="20002"/>
                    </a:ext>
                  </a:extLst>
                </a:gridCol>
                <a:gridCol w="1202125">
                  <a:extLst>
                    <a:ext uri="{9D8B030D-6E8A-4147-A177-3AD203B41FA5}">
                      <a16:colId xmlns:a16="http://schemas.microsoft.com/office/drawing/2014/main" val="20003"/>
                    </a:ext>
                  </a:extLst>
                </a:gridCol>
                <a:gridCol w="2632150">
                  <a:extLst>
                    <a:ext uri="{9D8B030D-6E8A-4147-A177-3AD203B41FA5}">
                      <a16:colId xmlns:a16="http://schemas.microsoft.com/office/drawing/2014/main" val="20004"/>
                    </a:ext>
                  </a:extLst>
                </a:gridCol>
              </a:tblGrid>
              <a:tr h="421425">
                <a:tc>
                  <a:txBody>
                    <a:bodyPr/>
                    <a:lstStyle/>
                    <a:p>
                      <a:pPr marL="0" marR="0" lvl="0" indent="0" algn="l" rtl="0">
                        <a:lnSpc>
                          <a:spcPct val="114999"/>
                        </a:lnSpc>
                        <a:spcBef>
                          <a:spcPts val="0"/>
                        </a:spcBef>
                        <a:spcAft>
                          <a:spcPts val="0"/>
                        </a:spcAft>
                        <a:buClr>
                          <a:srgbClr val="000000"/>
                        </a:buClr>
                        <a:buSzPts val="1100"/>
                        <a:buFont typeface="Arial"/>
                        <a:buNone/>
                      </a:pPr>
                      <a:r>
                        <a:rPr lang="en-US" sz="1000" b="1" i="0" u="none" strike="noStrike" cap="none">
                          <a:solidFill>
                            <a:schemeClr val="accent1"/>
                          </a:solidFill>
                          <a:latin typeface="Source Sans Pro SemiBold"/>
                          <a:ea typeface="Source Sans Pro SemiBold"/>
                          <a:cs typeface="Source Sans Pro SemiBold"/>
                          <a:sym typeface="Source Sans Pro SemiBold"/>
                        </a:rPr>
                        <a:t>ITEM</a:t>
                      </a:r>
                      <a:endParaRPr sz="1000" u="none" strike="noStrike" cap="none"/>
                    </a:p>
                  </a:txBody>
                  <a:tcPr marL="0" marR="91450" marT="2437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80000"/>
                        </a:lnSpc>
                        <a:spcBef>
                          <a:spcPts val="0"/>
                        </a:spcBef>
                        <a:spcAft>
                          <a:spcPts val="0"/>
                        </a:spcAft>
                        <a:buClr>
                          <a:srgbClr val="000000"/>
                        </a:buClr>
                        <a:buSzPts val="800"/>
                        <a:buFont typeface="Arial"/>
                        <a:buNone/>
                      </a:pPr>
                      <a:r>
                        <a:rPr lang="en-US" sz="1000" b="1" i="0" u="none" strike="noStrike" cap="none">
                          <a:solidFill>
                            <a:schemeClr val="accent1"/>
                          </a:solidFill>
                          <a:latin typeface="Source Sans Pro SemiBold"/>
                          <a:ea typeface="Source Sans Pro SemiBold"/>
                          <a:cs typeface="Source Sans Pro SemiBold"/>
                          <a:sym typeface="Source Sans Pro SemiBold"/>
                        </a:rPr>
                        <a:t>WORK STREAM</a:t>
                      </a:r>
                      <a:endParaRPr sz="1000" b="1" i="0" u="none" strike="noStrike" cap="none">
                        <a:solidFill>
                          <a:schemeClr val="accent1"/>
                        </a:solidFill>
                        <a:latin typeface="Source Sans Pro SemiBold"/>
                        <a:ea typeface="Source Sans Pro SemiBold"/>
                        <a:cs typeface="Source Sans Pro SemiBold"/>
                        <a:sym typeface="Source Sans Pro SemiBold"/>
                      </a:endParaRPr>
                    </a:p>
                  </a:txBody>
                  <a:tcPr marL="0" marR="24375" marT="2437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14999"/>
                        </a:lnSpc>
                        <a:spcBef>
                          <a:spcPts val="0"/>
                        </a:spcBef>
                        <a:spcAft>
                          <a:spcPts val="0"/>
                        </a:spcAft>
                        <a:buClr>
                          <a:srgbClr val="000000"/>
                        </a:buClr>
                        <a:buSzPts val="1100"/>
                        <a:buFont typeface="Arial"/>
                        <a:buNone/>
                      </a:pPr>
                      <a:r>
                        <a:rPr lang="en-US" sz="1000" b="1" i="0" u="none" strike="noStrike" cap="none">
                          <a:solidFill>
                            <a:schemeClr val="accent1"/>
                          </a:solidFill>
                          <a:latin typeface="Source Sans Pro SemiBold"/>
                          <a:ea typeface="Source Sans Pro SemiBold"/>
                          <a:cs typeface="Source Sans Pro SemiBold"/>
                          <a:sym typeface="Source Sans Pro SemiBold"/>
                        </a:rPr>
                        <a:t>ACTION NEEDED</a:t>
                      </a:r>
                      <a:endParaRPr sz="1000" b="1" i="0" u="none" strike="noStrike" cap="none">
                        <a:solidFill>
                          <a:schemeClr val="accent1"/>
                        </a:solidFill>
                        <a:latin typeface="Source Sans Pro SemiBold"/>
                        <a:ea typeface="Source Sans Pro SemiBold"/>
                        <a:cs typeface="Source Sans Pro SemiBold"/>
                        <a:sym typeface="Source Sans Pro SemiBold"/>
                      </a:endParaRPr>
                    </a:p>
                  </a:txBody>
                  <a:tcPr marL="0" marR="24375" marT="2437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80000"/>
                        </a:lnSpc>
                        <a:spcBef>
                          <a:spcPts val="0"/>
                        </a:spcBef>
                        <a:spcAft>
                          <a:spcPts val="0"/>
                        </a:spcAft>
                        <a:buClr>
                          <a:srgbClr val="000000"/>
                        </a:buClr>
                        <a:buSzPts val="1100"/>
                        <a:buFont typeface="Arial"/>
                        <a:buNone/>
                      </a:pPr>
                      <a:r>
                        <a:rPr lang="en-US" sz="1000" b="1" i="0" u="none" strike="noStrike" cap="none">
                          <a:solidFill>
                            <a:schemeClr val="accent1"/>
                          </a:solidFill>
                          <a:latin typeface="Source Sans Pro SemiBold"/>
                          <a:ea typeface="Source Sans Pro SemiBold"/>
                          <a:cs typeface="Source Sans Pro SemiBold"/>
                          <a:sym typeface="Source Sans Pro SemiBold"/>
                        </a:rPr>
                        <a:t>TARGET </a:t>
                      </a:r>
                      <a:endParaRPr sz="1300" u="none" strike="noStrike" cap="none"/>
                    </a:p>
                    <a:p>
                      <a:pPr marL="0" marR="0" lvl="0" indent="0" algn="l" rtl="0">
                        <a:lnSpc>
                          <a:spcPct val="80000"/>
                        </a:lnSpc>
                        <a:spcBef>
                          <a:spcPts val="0"/>
                        </a:spcBef>
                        <a:spcAft>
                          <a:spcPts val="0"/>
                        </a:spcAft>
                        <a:buClr>
                          <a:srgbClr val="000000"/>
                        </a:buClr>
                        <a:buSzPts val="1100"/>
                        <a:buFont typeface="Arial"/>
                        <a:buNone/>
                      </a:pPr>
                      <a:r>
                        <a:rPr lang="en-US" sz="1000" b="1" i="0" u="none" strike="noStrike" cap="none">
                          <a:solidFill>
                            <a:schemeClr val="accent1"/>
                          </a:solidFill>
                          <a:latin typeface="Source Sans Pro SemiBold"/>
                          <a:ea typeface="Source Sans Pro SemiBold"/>
                          <a:cs typeface="Source Sans Pro SemiBold"/>
                          <a:sym typeface="Source Sans Pro SemiBold"/>
                        </a:rPr>
                        <a:t>COMPLETE DATE</a:t>
                      </a:r>
                      <a:endParaRPr sz="1000" b="1" i="0" u="none" strike="noStrike" cap="none">
                        <a:solidFill>
                          <a:schemeClr val="accent1"/>
                        </a:solidFill>
                        <a:latin typeface="Source Sans Pro SemiBold"/>
                        <a:ea typeface="Source Sans Pro SemiBold"/>
                        <a:cs typeface="Source Sans Pro SemiBold"/>
                        <a:sym typeface="Source Sans Pro SemiBold"/>
                      </a:endParaRPr>
                    </a:p>
                  </a:txBody>
                  <a:tcPr marL="0" marR="24375" marT="2437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14999"/>
                        </a:lnSpc>
                        <a:spcBef>
                          <a:spcPts val="0"/>
                        </a:spcBef>
                        <a:spcAft>
                          <a:spcPts val="0"/>
                        </a:spcAft>
                        <a:buClr>
                          <a:srgbClr val="000000"/>
                        </a:buClr>
                        <a:buSzPts val="1100"/>
                        <a:buFont typeface="Arial"/>
                        <a:buNone/>
                      </a:pPr>
                      <a:r>
                        <a:rPr lang="en-US" sz="1000" b="1" i="0" u="none" strike="noStrike" cap="none">
                          <a:solidFill>
                            <a:schemeClr val="accent1"/>
                          </a:solidFill>
                          <a:latin typeface="Source Sans Pro SemiBold"/>
                          <a:ea typeface="Source Sans Pro SemiBold"/>
                          <a:cs typeface="Source Sans Pro SemiBold"/>
                          <a:sym typeface="Source Sans Pro SemiBold"/>
                        </a:rPr>
                        <a:t>PREREQUISITE</a:t>
                      </a:r>
                      <a:endParaRPr sz="1000" b="1" i="0" u="none" strike="noStrike" cap="none">
                        <a:solidFill>
                          <a:schemeClr val="accent1"/>
                        </a:solidFill>
                        <a:latin typeface="Source Sans Pro SemiBold"/>
                        <a:ea typeface="Source Sans Pro SemiBold"/>
                        <a:cs typeface="Source Sans Pro SemiBold"/>
                        <a:sym typeface="Source Sans Pro SemiBold"/>
                      </a:endParaRPr>
                    </a:p>
                  </a:txBody>
                  <a:tcPr marL="0" marR="24375" marT="2437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524400">
                <a:tc>
                  <a:txBody>
                    <a:bodyPr/>
                    <a:lstStyle/>
                    <a:p>
                      <a:pPr marL="0" marR="0" lvl="0" indent="0" algn="l" rtl="0">
                        <a:lnSpc>
                          <a:spcPct val="100000"/>
                        </a:lnSpc>
                        <a:spcBef>
                          <a:spcPts val="0"/>
                        </a:spcBef>
                        <a:spcAft>
                          <a:spcPts val="0"/>
                        </a:spcAft>
                        <a:buClr>
                          <a:srgbClr val="000000"/>
                        </a:buClr>
                        <a:buSzPts val="1050"/>
                        <a:buFont typeface="Arial"/>
                        <a:buNone/>
                      </a:pPr>
                      <a:r>
                        <a:rPr lang="en-US" sz="950" u="none" strike="noStrike" cap="none">
                          <a:solidFill>
                            <a:schemeClr val="dk2"/>
                          </a:solidFill>
                          <a:latin typeface="Source Sans Pro SemiBold"/>
                          <a:ea typeface="Source Sans Pro SemiBold"/>
                          <a:cs typeface="Source Sans Pro SemiBold"/>
                          <a:sym typeface="Source Sans Pro SemiBold"/>
                        </a:rPr>
                        <a:t>Launch</a:t>
                      </a:r>
                      <a:endParaRPr sz="950" b="0" u="none" strike="noStrike" cap="none">
                        <a:solidFill>
                          <a:schemeClr val="dk2"/>
                        </a:solidFill>
                        <a:latin typeface="Source Sans Pro SemiBold"/>
                        <a:ea typeface="Source Sans Pro SemiBold"/>
                        <a:cs typeface="Source Sans Pro SemiBold"/>
                        <a:sym typeface="Source Sans Pro SemiBold"/>
                      </a:endParaRPr>
                    </a:p>
                  </a:txBody>
                  <a:tcPr marL="0"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r>
                        <a:rPr lang="en-US" sz="950" u="none" strike="noStrike" cap="none">
                          <a:solidFill>
                            <a:schemeClr val="dk2"/>
                          </a:solidFill>
                          <a:latin typeface="Source Sans Pro"/>
                          <a:ea typeface="Source Sans Pro"/>
                          <a:cs typeface="Source Sans Pro"/>
                          <a:sym typeface="Source Sans Pro"/>
                        </a:rPr>
                        <a:t>Product &amp; Tech</a:t>
                      </a:r>
                      <a:endParaRPr sz="950" u="none" strike="noStrike" cap="none">
                        <a:solidFill>
                          <a:schemeClr val="dk2"/>
                        </a:solidFill>
                        <a:latin typeface="Source Sans Pro"/>
                        <a:ea typeface="Source Sans Pro"/>
                        <a:cs typeface="Source Sans Pro"/>
                        <a:sym typeface="Source Sans Pro"/>
                      </a:endParaRPr>
                    </a:p>
                  </a:txBody>
                  <a:tcPr marL="0"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238125" marR="0" lvl="0" indent="-165100" algn="l" rtl="0">
                        <a:lnSpc>
                          <a:spcPct val="100000"/>
                        </a:lnSpc>
                        <a:spcBef>
                          <a:spcPts val="0"/>
                        </a:spcBef>
                        <a:spcAft>
                          <a:spcPts val="0"/>
                        </a:spcAft>
                        <a:buClr>
                          <a:schemeClr val="accent2"/>
                        </a:buClr>
                        <a:buSzPts val="425"/>
                        <a:buFont typeface="Noto Sans Symbols"/>
                        <a:buChar char="▪"/>
                      </a:pPr>
                      <a:r>
                        <a:rPr lang="en-US" sz="950" u="none" strike="noStrike" cap="none">
                          <a:solidFill>
                            <a:schemeClr val="dk2"/>
                          </a:solidFill>
                          <a:latin typeface="Source Sans Pro"/>
                          <a:ea typeface="Source Sans Pro"/>
                          <a:cs typeface="Source Sans Pro"/>
                          <a:sym typeface="Source Sans Pro"/>
                        </a:rPr>
                        <a:t>Work with tech to create a vets-website release</a:t>
                      </a:r>
                      <a:endParaRPr sz="950" u="none" strike="noStrike" cap="none">
                        <a:solidFill>
                          <a:schemeClr val="dk2"/>
                        </a:solidFill>
                        <a:latin typeface="Source Sans Pro"/>
                        <a:ea typeface="Source Sans Pro"/>
                        <a:cs typeface="Source Sans Pro"/>
                        <a:sym typeface="Source Sans Pro"/>
                      </a:endParaRPr>
                    </a:p>
                  </a:txBody>
                  <a:tcPr marL="0"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50"/>
                        <a:buFont typeface="Arial"/>
                        <a:buNone/>
                      </a:pPr>
                      <a:r>
                        <a:rPr lang="en-US" sz="950" u="none" strike="noStrike" cap="none">
                          <a:solidFill>
                            <a:schemeClr val="dk2"/>
                          </a:solidFill>
                          <a:latin typeface="Source Sans Pro"/>
                          <a:ea typeface="Source Sans Pro"/>
                          <a:cs typeface="Source Sans Pro"/>
                          <a:sym typeface="Source Sans Pro"/>
                        </a:rPr>
                        <a:t>Aug </a:t>
                      </a:r>
                      <a:endParaRPr sz="950" u="none" strike="noStrike" cap="none">
                        <a:solidFill>
                          <a:schemeClr val="dk2"/>
                        </a:solidFill>
                        <a:latin typeface="Source Sans Pro"/>
                        <a:ea typeface="Source Sans Pro"/>
                        <a:cs typeface="Source Sans Pro"/>
                        <a:sym typeface="Source Sans Pro"/>
                      </a:endParaRPr>
                    </a:p>
                  </a:txBody>
                  <a:tcPr marL="0"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Clr>
                          <a:srgbClr val="000000"/>
                        </a:buClr>
                        <a:buSzPts val="1050"/>
                        <a:buFont typeface="Arial"/>
                        <a:buNone/>
                      </a:pPr>
                      <a:r>
                        <a:rPr lang="en-US" sz="950" u="none" strike="noStrike" cap="none">
                          <a:solidFill>
                            <a:schemeClr val="dk2"/>
                          </a:solidFill>
                          <a:latin typeface="Source Sans Pro"/>
                          <a:ea typeface="Source Sans Pro"/>
                          <a:cs typeface="Source Sans Pro"/>
                          <a:sym typeface="Source Sans Pro"/>
                        </a:rPr>
                        <a:t>Hybrid MVP build for accessibility</a:t>
                      </a:r>
                      <a:endParaRPr sz="950" u="none" strike="noStrike" cap="none">
                        <a:solidFill>
                          <a:schemeClr val="dk2"/>
                        </a:solidFill>
                        <a:latin typeface="Source Sans Pro"/>
                        <a:ea typeface="Source Sans Pro"/>
                        <a:cs typeface="Source Sans Pro"/>
                        <a:sym typeface="Source Sans Pro"/>
                      </a:endParaRPr>
                    </a:p>
                  </a:txBody>
                  <a:tcPr marL="0"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621875">
                <a:tc>
                  <a:txBody>
                    <a:bodyPr/>
                    <a:lstStyle/>
                    <a:p>
                      <a:pPr marL="0" marR="0" lvl="0" indent="0" algn="l" rtl="0">
                        <a:lnSpc>
                          <a:spcPct val="100000"/>
                        </a:lnSpc>
                        <a:spcBef>
                          <a:spcPts val="0"/>
                        </a:spcBef>
                        <a:spcAft>
                          <a:spcPts val="0"/>
                        </a:spcAft>
                        <a:buClr>
                          <a:srgbClr val="000000"/>
                        </a:buClr>
                        <a:buSzPts val="1050"/>
                        <a:buFont typeface="Arial"/>
                        <a:buNone/>
                      </a:pPr>
                      <a:r>
                        <a:rPr lang="en-US" sz="950" b="0" u="none" strike="noStrike" cap="none">
                          <a:solidFill>
                            <a:schemeClr val="dk2"/>
                          </a:solidFill>
                          <a:latin typeface="Source Sans Pro SemiBold"/>
                          <a:ea typeface="Source Sans Pro SemiBold"/>
                          <a:cs typeface="Source Sans Pro SemiBold"/>
                          <a:sym typeface="Source Sans Pro SemiBold"/>
                        </a:rPr>
                        <a:t>UAT</a:t>
                      </a:r>
                      <a:endParaRPr sz="950" b="0" u="none" strike="noStrike" cap="none">
                        <a:solidFill>
                          <a:schemeClr val="dk2"/>
                        </a:solidFill>
                        <a:latin typeface="Source Sans Pro SemiBold"/>
                        <a:ea typeface="Source Sans Pro SemiBold"/>
                        <a:cs typeface="Source Sans Pro SemiBold"/>
                        <a:sym typeface="Source Sans Pro SemiBold"/>
                      </a:endParaRPr>
                    </a:p>
                  </a:txBody>
                  <a:tcPr marL="0"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r>
                        <a:rPr lang="en-US" sz="950" u="none" strike="noStrike" cap="none">
                          <a:solidFill>
                            <a:schemeClr val="dk2"/>
                          </a:solidFill>
                          <a:latin typeface="Source Sans Pro"/>
                          <a:ea typeface="Source Sans Pro"/>
                          <a:cs typeface="Source Sans Pro"/>
                          <a:sym typeface="Source Sans Pro"/>
                        </a:rPr>
                        <a:t>Product &amp; Tech</a:t>
                      </a:r>
                      <a:endParaRPr sz="950" u="none" strike="noStrike" cap="none">
                        <a:solidFill>
                          <a:schemeClr val="dk2"/>
                        </a:solidFill>
                        <a:latin typeface="Source Sans Pro"/>
                        <a:ea typeface="Source Sans Pro"/>
                        <a:cs typeface="Source Sans Pro"/>
                        <a:sym typeface="Source Sans Pro"/>
                      </a:endParaRPr>
                    </a:p>
                  </a:txBody>
                  <a:tcPr marL="0"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171450" marR="0" lvl="0" indent="-165100" algn="l" rtl="0">
                        <a:lnSpc>
                          <a:spcPct val="100000"/>
                        </a:lnSpc>
                        <a:spcBef>
                          <a:spcPts val="0"/>
                        </a:spcBef>
                        <a:spcAft>
                          <a:spcPts val="0"/>
                        </a:spcAft>
                        <a:buClr>
                          <a:schemeClr val="accent2"/>
                        </a:buClr>
                        <a:buSzPts val="425"/>
                        <a:buFont typeface="Noto Sans Symbols"/>
                        <a:buChar char="▪"/>
                      </a:pPr>
                      <a:r>
                        <a:rPr lang="en-US" sz="950" u="none" strike="noStrike" cap="none">
                          <a:solidFill>
                            <a:schemeClr val="dk2"/>
                          </a:solidFill>
                          <a:latin typeface="Source Sans Pro"/>
                          <a:ea typeface="Source Sans Pro"/>
                          <a:cs typeface="Source Sans Pro"/>
                          <a:sym typeface="Source Sans Pro"/>
                        </a:rPr>
                        <a:t>Follow Collaboration Cycle guidelines for UAT</a:t>
                      </a:r>
                      <a:endParaRPr sz="950" u="none" strike="noStrike" cap="none">
                        <a:solidFill>
                          <a:schemeClr val="dk2"/>
                        </a:solidFill>
                        <a:latin typeface="Source Sans Pro"/>
                        <a:ea typeface="Source Sans Pro"/>
                        <a:cs typeface="Source Sans Pro"/>
                        <a:sym typeface="Source Sans Pro"/>
                      </a:endParaRPr>
                    </a:p>
                    <a:p>
                      <a:pPr marL="171450" marR="0" lvl="0" indent="-165100" algn="l" rtl="0">
                        <a:lnSpc>
                          <a:spcPct val="100000"/>
                        </a:lnSpc>
                        <a:spcBef>
                          <a:spcPts val="0"/>
                        </a:spcBef>
                        <a:spcAft>
                          <a:spcPts val="0"/>
                        </a:spcAft>
                        <a:buClr>
                          <a:schemeClr val="accent2"/>
                        </a:buClr>
                        <a:buSzPts val="425"/>
                        <a:buFont typeface="Noto Sans Symbols"/>
                        <a:buChar char="▪"/>
                      </a:pPr>
                      <a:r>
                        <a:rPr lang="en-US" sz="950" u="none" strike="noStrike" cap="none">
                          <a:solidFill>
                            <a:schemeClr val="dk2"/>
                          </a:solidFill>
                          <a:latin typeface="Source Sans Pro"/>
                          <a:ea typeface="Source Sans Pro"/>
                          <a:cs typeface="Source Sans Pro"/>
                          <a:sym typeface="Source Sans Pro"/>
                        </a:rPr>
                        <a:t>Identify Veterans within VA to conduct UAT, send access, and follow up to ensure testing complete</a:t>
                      </a:r>
                      <a:endParaRPr sz="950" u="none" strike="noStrike" cap="none">
                        <a:solidFill>
                          <a:schemeClr val="dk2"/>
                        </a:solidFill>
                        <a:latin typeface="Source Sans Pro"/>
                        <a:ea typeface="Source Sans Pro"/>
                        <a:cs typeface="Source Sans Pro"/>
                        <a:sym typeface="Source Sans Pro"/>
                      </a:endParaRPr>
                    </a:p>
                  </a:txBody>
                  <a:tcPr marL="0"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50"/>
                        <a:buFont typeface="Arial"/>
                        <a:buNone/>
                      </a:pPr>
                      <a:r>
                        <a:rPr lang="en-US" sz="950" u="none" strike="noStrike" cap="none">
                          <a:solidFill>
                            <a:schemeClr val="dk2"/>
                          </a:solidFill>
                          <a:latin typeface="Source Sans Pro"/>
                          <a:ea typeface="Source Sans Pro"/>
                          <a:cs typeface="Source Sans Pro"/>
                          <a:sym typeface="Source Sans Pro"/>
                        </a:rPr>
                        <a:t>Aug</a:t>
                      </a:r>
                      <a:endParaRPr sz="950" u="none" strike="noStrike" cap="none">
                        <a:solidFill>
                          <a:schemeClr val="dk2"/>
                        </a:solidFill>
                        <a:latin typeface="Source Sans Pro"/>
                        <a:ea typeface="Source Sans Pro"/>
                        <a:cs typeface="Source Sans Pro"/>
                        <a:sym typeface="Source Sans Pro"/>
                      </a:endParaRPr>
                    </a:p>
                  </a:txBody>
                  <a:tcPr marL="0"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12700" cap="flat" cmpd="sng">
                      <a:solidFill>
                        <a:srgbClr val="C7C7C7"/>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Clr>
                          <a:srgbClr val="000000"/>
                        </a:buClr>
                        <a:buSzPts val="1050"/>
                        <a:buFont typeface="Arial"/>
                        <a:buNone/>
                      </a:pPr>
                      <a:r>
                        <a:rPr lang="en-US" sz="950" u="none" strike="noStrike" cap="none">
                          <a:solidFill>
                            <a:schemeClr val="dk2"/>
                          </a:solidFill>
                          <a:latin typeface="Source Sans Pro"/>
                          <a:ea typeface="Source Sans Pro"/>
                          <a:cs typeface="Source Sans Pro"/>
                          <a:sym typeface="Source Sans Pro"/>
                        </a:rPr>
                        <a:t>MVP dark launch</a:t>
                      </a:r>
                      <a:endParaRPr sz="950" u="none" strike="noStrike" cap="none">
                        <a:solidFill>
                          <a:schemeClr val="dk2"/>
                        </a:solidFill>
                        <a:latin typeface="Source Sans Pro"/>
                        <a:ea typeface="Source Sans Pro"/>
                        <a:cs typeface="Source Sans Pro"/>
                        <a:sym typeface="Source Sans Pro"/>
                      </a:endParaRPr>
                    </a:p>
                  </a:txBody>
                  <a:tcPr marL="0"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12700" cap="flat" cmpd="sng">
                      <a:solidFill>
                        <a:srgbClr val="C7C7C7"/>
                      </a:solidFill>
                      <a:prstDash val="solid"/>
                      <a:round/>
                      <a:headEnd type="none" w="sm" len="sm"/>
                      <a:tailEnd type="none" w="sm" len="sm"/>
                    </a:lnB>
                  </a:tcPr>
                </a:tc>
                <a:extLst>
                  <a:ext uri="{0D108BD9-81ED-4DB2-BD59-A6C34878D82A}">
                    <a16:rowId xmlns:a16="http://schemas.microsoft.com/office/drawing/2014/main" val="10002"/>
                  </a:ext>
                </a:extLst>
              </a:tr>
              <a:tr h="648325">
                <a:tc>
                  <a:txBody>
                    <a:bodyPr/>
                    <a:lstStyle/>
                    <a:p>
                      <a:pPr marL="0" marR="0" lvl="0" indent="0" algn="l" rtl="0">
                        <a:lnSpc>
                          <a:spcPct val="100000"/>
                        </a:lnSpc>
                        <a:spcBef>
                          <a:spcPts val="0"/>
                        </a:spcBef>
                        <a:spcAft>
                          <a:spcPts val="0"/>
                        </a:spcAft>
                        <a:buClr>
                          <a:srgbClr val="000000"/>
                        </a:buClr>
                        <a:buSzPts val="1050"/>
                        <a:buFont typeface="Arial"/>
                        <a:buNone/>
                      </a:pPr>
                      <a:r>
                        <a:rPr lang="en-US" sz="950" b="0" u="none" strike="noStrike" cap="none">
                          <a:solidFill>
                            <a:schemeClr val="dk1"/>
                          </a:solidFill>
                          <a:latin typeface="Source Sans Pro SemiBold"/>
                          <a:ea typeface="Source Sans Pro SemiBold"/>
                          <a:cs typeface="Source Sans Pro SemiBold"/>
                          <a:sym typeface="Source Sans Pro SemiBold"/>
                        </a:rPr>
                        <a:t>1095-B Opt-in</a:t>
                      </a:r>
                      <a:endParaRPr sz="950" b="0" u="none" strike="noStrike" cap="none">
                        <a:solidFill>
                          <a:schemeClr val="dk1"/>
                        </a:solidFill>
                        <a:latin typeface="Source Sans Pro SemiBold"/>
                        <a:ea typeface="Source Sans Pro SemiBold"/>
                        <a:cs typeface="Source Sans Pro SemiBold"/>
                        <a:sym typeface="Source Sans Pro SemiBold"/>
                      </a:endParaRPr>
                    </a:p>
                  </a:txBody>
                  <a:tcPr marL="0"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r>
                        <a:rPr lang="en-US" sz="950" u="none" strike="noStrike" cap="none">
                          <a:solidFill>
                            <a:schemeClr val="dk2"/>
                          </a:solidFill>
                          <a:latin typeface="Source Sans Pro"/>
                          <a:ea typeface="Source Sans Pro"/>
                          <a:cs typeface="Source Sans Pro"/>
                          <a:sym typeface="Source Sans Pro"/>
                        </a:rPr>
                        <a:t>Product</a:t>
                      </a:r>
                      <a:endParaRPr sz="950" u="none" strike="noStrike" cap="none">
                        <a:solidFill>
                          <a:schemeClr val="dk2"/>
                        </a:solidFill>
                        <a:latin typeface="Source Sans Pro"/>
                        <a:ea typeface="Source Sans Pro"/>
                        <a:cs typeface="Source Sans Pro"/>
                        <a:sym typeface="Source Sans Pro"/>
                      </a:endParaRPr>
                    </a:p>
                  </a:txBody>
                  <a:tcPr marL="0"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171450" marR="0" lvl="0" indent="-165100" algn="l" rtl="0">
                        <a:lnSpc>
                          <a:spcPct val="100000"/>
                        </a:lnSpc>
                        <a:spcBef>
                          <a:spcPts val="0"/>
                        </a:spcBef>
                        <a:spcAft>
                          <a:spcPts val="0"/>
                        </a:spcAft>
                        <a:buClr>
                          <a:schemeClr val="accent2"/>
                        </a:buClr>
                        <a:buSzPts val="425"/>
                        <a:buFont typeface="Noto Sans Symbols"/>
                        <a:buChar char="▪"/>
                      </a:pPr>
                      <a:r>
                        <a:rPr lang="en-US" sz="950" u="none" strike="noStrike" cap="none">
                          <a:solidFill>
                            <a:schemeClr val="dk2"/>
                          </a:solidFill>
                          <a:latin typeface="Source Sans Pro"/>
                          <a:ea typeface="Source Sans Pro"/>
                          <a:cs typeface="Source Sans Pro"/>
                          <a:sym typeface="Source Sans Pro"/>
                        </a:rPr>
                        <a:t>Follow up with HEC and Profiles team to ensure 1095-B  opt-in is done</a:t>
                      </a:r>
                      <a:endParaRPr sz="950" u="none" strike="noStrike" cap="none">
                        <a:solidFill>
                          <a:schemeClr val="dk2"/>
                        </a:solidFill>
                        <a:latin typeface="Source Sans Pro"/>
                        <a:ea typeface="Source Sans Pro"/>
                        <a:cs typeface="Source Sans Pro"/>
                        <a:sym typeface="Source Sans Pro"/>
                      </a:endParaRPr>
                    </a:p>
                    <a:p>
                      <a:pPr marL="171450" marR="0" lvl="0" indent="-165100" algn="l" rtl="0">
                        <a:lnSpc>
                          <a:spcPct val="100000"/>
                        </a:lnSpc>
                        <a:spcBef>
                          <a:spcPts val="0"/>
                        </a:spcBef>
                        <a:spcAft>
                          <a:spcPts val="0"/>
                        </a:spcAft>
                        <a:buClr>
                          <a:schemeClr val="accent2"/>
                        </a:buClr>
                        <a:buSzPts val="425"/>
                        <a:buFont typeface="Noto Sans Symbols"/>
                        <a:buChar char="▪"/>
                      </a:pPr>
                      <a:r>
                        <a:rPr lang="en-US" sz="950" u="none" strike="noStrike" cap="none">
                          <a:solidFill>
                            <a:schemeClr val="dk2"/>
                          </a:solidFill>
                          <a:latin typeface="Source Sans Pro"/>
                          <a:ea typeface="Source Sans Pro"/>
                          <a:cs typeface="Source Sans Pro"/>
                          <a:sym typeface="Source Sans Pro"/>
                        </a:rPr>
                        <a:t>Follow up with Notifications team to ensure related SMS &amp; e-mail notification flow is optimal</a:t>
                      </a:r>
                      <a:endParaRPr sz="950" u="none" strike="noStrike" cap="none">
                        <a:solidFill>
                          <a:schemeClr val="dk2"/>
                        </a:solidFill>
                        <a:latin typeface="Source Sans Pro"/>
                        <a:ea typeface="Source Sans Pro"/>
                        <a:cs typeface="Source Sans Pro"/>
                        <a:sym typeface="Source Sans Pro"/>
                      </a:endParaRPr>
                    </a:p>
                    <a:p>
                      <a:pPr marL="171450" marR="0" lvl="0" indent="-165100" algn="l" rtl="0">
                        <a:lnSpc>
                          <a:spcPct val="100000"/>
                        </a:lnSpc>
                        <a:spcBef>
                          <a:spcPts val="0"/>
                        </a:spcBef>
                        <a:spcAft>
                          <a:spcPts val="0"/>
                        </a:spcAft>
                        <a:buClr>
                          <a:schemeClr val="accent2"/>
                        </a:buClr>
                        <a:buSzPts val="425"/>
                        <a:buFont typeface="Noto Sans Symbols"/>
                        <a:buChar char="▪"/>
                      </a:pPr>
                      <a:r>
                        <a:rPr lang="en-US" sz="950" u="none" strike="noStrike" cap="none">
                          <a:solidFill>
                            <a:schemeClr val="dk2"/>
                          </a:solidFill>
                          <a:latin typeface="Source Sans Pro"/>
                          <a:ea typeface="Source Sans Pro"/>
                          <a:cs typeface="Source Sans Pro"/>
                          <a:sym typeface="Source Sans Pro"/>
                        </a:rPr>
                        <a:t>Internal testing of text version of 1095-B</a:t>
                      </a:r>
                      <a:endParaRPr sz="950" u="none" strike="noStrike" cap="none">
                        <a:solidFill>
                          <a:schemeClr val="dk2"/>
                        </a:solidFill>
                        <a:latin typeface="Source Sans Pro"/>
                        <a:ea typeface="Source Sans Pro"/>
                        <a:cs typeface="Source Sans Pro"/>
                        <a:sym typeface="Source Sans Pro"/>
                      </a:endParaRPr>
                    </a:p>
                    <a:p>
                      <a:pPr marL="171450" marR="0" lvl="0" indent="-165100" algn="l" rtl="0">
                        <a:lnSpc>
                          <a:spcPct val="100000"/>
                        </a:lnSpc>
                        <a:spcBef>
                          <a:spcPts val="0"/>
                        </a:spcBef>
                        <a:spcAft>
                          <a:spcPts val="0"/>
                        </a:spcAft>
                        <a:buClr>
                          <a:schemeClr val="accent2"/>
                        </a:buClr>
                        <a:buSzPts val="425"/>
                        <a:buFont typeface="Noto Sans Symbols"/>
                        <a:buChar char="▪"/>
                      </a:pPr>
                      <a:r>
                        <a:rPr lang="en-US" sz="950" u="none" strike="noStrike" cap="none">
                          <a:solidFill>
                            <a:schemeClr val="dk2"/>
                          </a:solidFill>
                          <a:latin typeface="Source Sans Pro"/>
                          <a:ea typeface="Source Sans Pro"/>
                          <a:cs typeface="Source Sans Pro"/>
                          <a:sym typeface="Source Sans Pro"/>
                        </a:rPr>
                        <a:t>Update draft communications and announcement plans, based on when opt-in will be launched</a:t>
                      </a:r>
                      <a:endParaRPr sz="950" u="none" strike="noStrike" cap="none">
                        <a:solidFill>
                          <a:srgbClr val="303A46"/>
                        </a:solidFill>
                        <a:latin typeface="Source Sans Pro"/>
                        <a:ea typeface="Source Sans Pro"/>
                        <a:cs typeface="Source Sans Pro"/>
                        <a:sym typeface="Source Sans Pro"/>
                      </a:endParaRPr>
                    </a:p>
                  </a:txBody>
                  <a:tcPr marL="0"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50"/>
                        <a:buFont typeface="Arial"/>
                        <a:buNone/>
                      </a:pPr>
                      <a:r>
                        <a:rPr lang="en-US" sz="950" u="none" strike="noStrike" cap="none">
                          <a:solidFill>
                            <a:schemeClr val="dk2"/>
                          </a:solidFill>
                          <a:latin typeface="Source Sans Pro"/>
                          <a:ea typeface="Source Sans Pro"/>
                          <a:cs typeface="Source Sans Pro"/>
                          <a:sym typeface="Source Sans Pro"/>
                        </a:rPr>
                        <a:t>Oct</a:t>
                      </a:r>
                      <a:endParaRPr sz="950" u="none" strike="noStrike" cap="none">
                        <a:solidFill>
                          <a:schemeClr val="dk2"/>
                        </a:solidFill>
                        <a:latin typeface="Source Sans Pro"/>
                        <a:ea typeface="Source Sans Pro"/>
                        <a:cs typeface="Source Sans Pro"/>
                        <a:sym typeface="Source Sans Pro"/>
                      </a:endParaRPr>
                    </a:p>
                  </a:txBody>
                  <a:tcPr marL="0"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r>
                        <a:rPr lang="en-US" sz="950" u="none" strike="noStrike" cap="none">
                          <a:solidFill>
                            <a:schemeClr val="dk2"/>
                          </a:solidFill>
                          <a:latin typeface="Source Sans Pro"/>
                          <a:ea typeface="Source Sans Pro"/>
                          <a:cs typeface="Source Sans Pro"/>
                          <a:sym typeface="Source Sans Pro"/>
                        </a:rPr>
                        <a:t>Ongoing collaboration meetings to align responsibilities and timeline</a:t>
                      </a:r>
                      <a:endParaRPr sz="950" u="none" strike="noStrike" cap="none">
                        <a:solidFill>
                          <a:schemeClr val="dk2"/>
                        </a:solidFill>
                        <a:latin typeface="Source Sans Pro"/>
                        <a:ea typeface="Source Sans Pro"/>
                        <a:cs typeface="Source Sans Pro"/>
                        <a:sym typeface="Source Sans Pro"/>
                      </a:endParaRPr>
                    </a:p>
                  </a:txBody>
                  <a:tcPr marL="0"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extLst>
                  <a:ext uri="{0D108BD9-81ED-4DB2-BD59-A6C34878D82A}">
                    <a16:rowId xmlns:a16="http://schemas.microsoft.com/office/drawing/2014/main" val="10003"/>
                  </a:ext>
                </a:extLst>
              </a:tr>
              <a:tr h="648325">
                <a:tc>
                  <a:txBody>
                    <a:bodyPr/>
                    <a:lstStyle/>
                    <a:p>
                      <a:pPr marL="0" marR="0" lvl="0" indent="0" algn="l" rtl="0">
                        <a:lnSpc>
                          <a:spcPct val="100000"/>
                        </a:lnSpc>
                        <a:spcBef>
                          <a:spcPts val="0"/>
                        </a:spcBef>
                        <a:spcAft>
                          <a:spcPts val="0"/>
                        </a:spcAft>
                        <a:buClr>
                          <a:srgbClr val="000000"/>
                        </a:buClr>
                        <a:buSzPts val="1050"/>
                        <a:buFont typeface="Arial"/>
                        <a:buNone/>
                      </a:pPr>
                      <a:r>
                        <a:rPr lang="en-US" sz="950" u="none" strike="noStrike" cap="none">
                          <a:solidFill>
                            <a:schemeClr val="dk1"/>
                          </a:solidFill>
                          <a:latin typeface="Source Sans Pro SemiBold"/>
                          <a:ea typeface="Source Sans Pro SemiBold"/>
                          <a:cs typeface="Source Sans Pro SemiBold"/>
                          <a:sym typeface="Source Sans Pro SemiBold"/>
                        </a:rPr>
                        <a:t>Notification Triggers</a:t>
                      </a:r>
                      <a:endParaRPr sz="950" b="0" u="none" strike="noStrike" cap="none">
                        <a:solidFill>
                          <a:schemeClr val="dk1"/>
                        </a:solidFill>
                        <a:latin typeface="Source Sans Pro SemiBold"/>
                        <a:ea typeface="Source Sans Pro SemiBold"/>
                        <a:cs typeface="Source Sans Pro SemiBold"/>
                        <a:sym typeface="Source Sans Pro SemiBold"/>
                      </a:endParaRPr>
                    </a:p>
                  </a:txBody>
                  <a:tcPr marL="0"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r>
                        <a:rPr lang="en-US" sz="950" u="none" strike="noStrike" cap="none">
                          <a:solidFill>
                            <a:schemeClr val="dk2"/>
                          </a:solidFill>
                          <a:latin typeface="Source Sans Pro"/>
                          <a:ea typeface="Source Sans Pro"/>
                          <a:cs typeface="Source Sans Pro"/>
                          <a:sym typeface="Source Sans Pro"/>
                        </a:rPr>
                        <a:t>Design &amp; Tech</a:t>
                      </a:r>
                      <a:endParaRPr sz="950" u="none" strike="noStrike" cap="none">
                        <a:solidFill>
                          <a:schemeClr val="dk2"/>
                        </a:solidFill>
                        <a:latin typeface="Source Sans Pro"/>
                        <a:ea typeface="Source Sans Pro"/>
                        <a:cs typeface="Source Sans Pro"/>
                        <a:sym typeface="Source Sans Pro"/>
                      </a:endParaRPr>
                    </a:p>
                  </a:txBody>
                  <a:tcPr marL="0"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171450" marR="0" lvl="0" indent="-165100" algn="l" rtl="0">
                        <a:lnSpc>
                          <a:spcPct val="100000"/>
                        </a:lnSpc>
                        <a:spcBef>
                          <a:spcPts val="0"/>
                        </a:spcBef>
                        <a:spcAft>
                          <a:spcPts val="0"/>
                        </a:spcAft>
                        <a:buClr>
                          <a:schemeClr val="accent2"/>
                        </a:buClr>
                        <a:buSzPts val="425"/>
                        <a:buFont typeface="Noto Sans Symbols"/>
                        <a:buChar char="▪"/>
                      </a:pPr>
                      <a:r>
                        <a:rPr lang="en-US" sz="950" u="none" strike="noStrike" cap="none">
                          <a:solidFill>
                            <a:schemeClr val="dk2"/>
                          </a:solidFill>
                          <a:latin typeface="Source Sans Pro"/>
                          <a:ea typeface="Source Sans Pro"/>
                          <a:cs typeface="Source Sans Pro"/>
                          <a:sym typeface="Source Sans Pro"/>
                        </a:rPr>
                        <a:t>Notification letters approved by legal</a:t>
                      </a:r>
                      <a:endParaRPr sz="950" u="none" strike="noStrike" cap="none">
                        <a:solidFill>
                          <a:schemeClr val="dk2"/>
                        </a:solidFill>
                        <a:latin typeface="Source Sans Pro"/>
                        <a:ea typeface="Source Sans Pro"/>
                        <a:cs typeface="Source Sans Pro"/>
                        <a:sym typeface="Source Sans Pro"/>
                      </a:endParaRPr>
                    </a:p>
                    <a:p>
                      <a:pPr marL="171450" marR="0" lvl="0" indent="-165100" algn="l" rtl="0">
                        <a:lnSpc>
                          <a:spcPct val="100000"/>
                        </a:lnSpc>
                        <a:spcBef>
                          <a:spcPts val="0"/>
                        </a:spcBef>
                        <a:spcAft>
                          <a:spcPts val="0"/>
                        </a:spcAft>
                        <a:buClr>
                          <a:schemeClr val="accent2"/>
                        </a:buClr>
                        <a:buSzPts val="425"/>
                        <a:buFont typeface="Noto Sans Symbols"/>
                        <a:buChar char="▪"/>
                      </a:pPr>
                      <a:r>
                        <a:rPr lang="en-US" sz="950" u="none" strike="noStrike" cap="none">
                          <a:solidFill>
                            <a:schemeClr val="dk2"/>
                          </a:solidFill>
                          <a:latin typeface="Source Sans Pro"/>
                          <a:ea typeface="Source Sans Pro"/>
                          <a:cs typeface="Source Sans Pro"/>
                          <a:sym typeface="Source Sans Pro"/>
                        </a:rPr>
                        <a:t>Build triggers for opt-in, opt-out, annual update</a:t>
                      </a:r>
                      <a:endParaRPr sz="950" u="none" strike="noStrike" cap="none">
                        <a:solidFill>
                          <a:schemeClr val="dk2"/>
                        </a:solidFill>
                        <a:latin typeface="Source Sans Pro"/>
                        <a:ea typeface="Source Sans Pro"/>
                        <a:cs typeface="Source Sans Pro"/>
                        <a:sym typeface="Source Sans Pro"/>
                      </a:endParaRPr>
                    </a:p>
                  </a:txBody>
                  <a:tcPr marL="0"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50"/>
                        <a:buFont typeface="Arial"/>
                        <a:buNone/>
                      </a:pPr>
                      <a:r>
                        <a:rPr lang="en-US" sz="950" u="none" strike="noStrike" cap="none">
                          <a:solidFill>
                            <a:schemeClr val="dk2"/>
                          </a:solidFill>
                          <a:latin typeface="Source Sans Pro"/>
                          <a:ea typeface="Source Sans Pro"/>
                          <a:cs typeface="Source Sans Pro"/>
                          <a:sym typeface="Source Sans Pro"/>
                        </a:rPr>
                        <a:t>Sep / Oct</a:t>
                      </a:r>
                      <a:endParaRPr sz="950" u="none" strike="noStrike" cap="none">
                        <a:solidFill>
                          <a:schemeClr val="dk2"/>
                        </a:solidFill>
                        <a:latin typeface="Source Sans Pro"/>
                        <a:ea typeface="Source Sans Pro"/>
                        <a:cs typeface="Source Sans Pro"/>
                        <a:sym typeface="Source Sans Pro"/>
                      </a:endParaRPr>
                    </a:p>
                  </a:txBody>
                  <a:tcPr marL="0"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r>
                        <a:rPr lang="en-US" sz="950" u="none" strike="noStrike" cap="none">
                          <a:solidFill>
                            <a:schemeClr val="dk2"/>
                          </a:solidFill>
                          <a:latin typeface="Source Sans Pro"/>
                          <a:ea typeface="Source Sans Pro"/>
                          <a:cs typeface="Source Sans Pro"/>
                          <a:sym typeface="Source Sans Pro"/>
                        </a:rPr>
                        <a:t>Legal review</a:t>
                      </a:r>
                      <a:endParaRPr sz="950" u="none" strike="noStrike" cap="none">
                        <a:solidFill>
                          <a:schemeClr val="dk2"/>
                        </a:solidFill>
                        <a:latin typeface="Source Sans Pro"/>
                        <a:ea typeface="Source Sans Pro"/>
                        <a:cs typeface="Source Sans Pro"/>
                        <a:sym typeface="Source Sans Pro"/>
                      </a:endParaRPr>
                    </a:p>
                  </a:txBody>
                  <a:tcPr marL="0"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extLst>
                  <a:ext uri="{0D108BD9-81ED-4DB2-BD59-A6C34878D82A}">
                    <a16:rowId xmlns:a16="http://schemas.microsoft.com/office/drawing/2014/main" val="10004"/>
                  </a:ext>
                </a:extLst>
              </a:tr>
              <a:tr h="337125">
                <a:tc>
                  <a:txBody>
                    <a:bodyPr/>
                    <a:lstStyle/>
                    <a:p>
                      <a:pPr marL="0" marR="0" lvl="0" indent="0" algn="l" rtl="0">
                        <a:lnSpc>
                          <a:spcPct val="100000"/>
                        </a:lnSpc>
                        <a:spcBef>
                          <a:spcPts val="0"/>
                        </a:spcBef>
                        <a:spcAft>
                          <a:spcPts val="0"/>
                        </a:spcAft>
                        <a:buClr>
                          <a:srgbClr val="000000"/>
                        </a:buClr>
                        <a:buSzPts val="1050"/>
                        <a:buFont typeface="Arial"/>
                        <a:buNone/>
                      </a:pPr>
                      <a:r>
                        <a:rPr lang="en-US" sz="950" b="0" u="none" strike="noStrike" cap="none">
                          <a:solidFill>
                            <a:schemeClr val="dk1"/>
                          </a:solidFill>
                          <a:latin typeface="Source Sans Pro SemiBold"/>
                          <a:ea typeface="Source Sans Pro SemiBold"/>
                          <a:cs typeface="Source Sans Pro SemiBold"/>
                          <a:sym typeface="Source Sans Pro SemiBold"/>
                        </a:rPr>
                        <a:t>Legal Review</a:t>
                      </a:r>
                      <a:endParaRPr sz="950" b="0" u="none" strike="noStrike" cap="none">
                        <a:solidFill>
                          <a:schemeClr val="dk1"/>
                        </a:solidFill>
                        <a:latin typeface="Source Sans Pro SemiBold"/>
                        <a:ea typeface="Source Sans Pro SemiBold"/>
                        <a:cs typeface="Source Sans Pro SemiBold"/>
                        <a:sym typeface="Source Sans Pro SemiBold"/>
                      </a:endParaRPr>
                    </a:p>
                  </a:txBody>
                  <a:tcPr marL="0"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r>
                        <a:rPr lang="en-US" sz="950" u="none" strike="noStrike" cap="none">
                          <a:solidFill>
                            <a:schemeClr val="dk2"/>
                          </a:solidFill>
                          <a:latin typeface="Source Sans Pro"/>
                          <a:ea typeface="Source Sans Pro"/>
                          <a:cs typeface="Source Sans Pro"/>
                          <a:sym typeface="Source Sans Pro"/>
                        </a:rPr>
                        <a:t>Product</a:t>
                      </a:r>
                      <a:endParaRPr sz="950" u="none" strike="noStrike" cap="none">
                        <a:solidFill>
                          <a:schemeClr val="dk2"/>
                        </a:solidFill>
                        <a:latin typeface="Source Sans Pro"/>
                        <a:ea typeface="Source Sans Pro"/>
                        <a:cs typeface="Source Sans Pro"/>
                        <a:sym typeface="Source Sans Pro"/>
                      </a:endParaRPr>
                    </a:p>
                  </a:txBody>
                  <a:tcPr marL="0"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171450" marR="0" lvl="0" indent="-165100" algn="l" rtl="0">
                        <a:lnSpc>
                          <a:spcPct val="100000"/>
                        </a:lnSpc>
                        <a:spcBef>
                          <a:spcPts val="0"/>
                        </a:spcBef>
                        <a:spcAft>
                          <a:spcPts val="0"/>
                        </a:spcAft>
                        <a:buClr>
                          <a:schemeClr val="accent2"/>
                        </a:buClr>
                        <a:buSzPts val="425"/>
                        <a:buFont typeface="Noto Sans Symbols"/>
                        <a:buChar char="▪"/>
                      </a:pPr>
                      <a:r>
                        <a:rPr lang="en-US" sz="950" u="none" strike="noStrike" cap="none">
                          <a:solidFill>
                            <a:schemeClr val="dk2"/>
                          </a:solidFill>
                          <a:latin typeface="Source Sans Pro"/>
                          <a:ea typeface="Source Sans Pro"/>
                          <a:cs typeface="Source Sans Pro"/>
                          <a:sym typeface="Source Sans Pro"/>
                        </a:rPr>
                        <a:t>Work with Tarsha to complete legal review for Opt-In</a:t>
                      </a:r>
                      <a:endParaRPr sz="950" u="none" strike="noStrike" cap="none">
                        <a:solidFill>
                          <a:schemeClr val="dk2"/>
                        </a:solidFill>
                        <a:latin typeface="Source Sans Pro"/>
                        <a:ea typeface="Source Sans Pro"/>
                        <a:cs typeface="Source Sans Pro"/>
                        <a:sym typeface="Source Sans Pro"/>
                      </a:endParaRPr>
                    </a:p>
                  </a:txBody>
                  <a:tcPr marL="0"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50"/>
                        <a:buFont typeface="Arial"/>
                        <a:buNone/>
                      </a:pPr>
                      <a:r>
                        <a:rPr lang="en-US" sz="950" u="none" strike="noStrike" cap="none">
                          <a:solidFill>
                            <a:schemeClr val="dk2"/>
                          </a:solidFill>
                          <a:latin typeface="Source Sans Pro"/>
                          <a:ea typeface="Source Sans Pro"/>
                          <a:cs typeface="Source Sans Pro"/>
                          <a:sym typeface="Source Sans Pro"/>
                        </a:rPr>
                        <a:t>Oct / Nov </a:t>
                      </a:r>
                      <a:endParaRPr sz="950" u="none" strike="noStrike" cap="none">
                        <a:solidFill>
                          <a:schemeClr val="dk2"/>
                        </a:solidFill>
                        <a:latin typeface="Source Sans Pro"/>
                        <a:ea typeface="Source Sans Pro"/>
                        <a:cs typeface="Source Sans Pro"/>
                        <a:sym typeface="Source Sans Pro"/>
                      </a:endParaRPr>
                    </a:p>
                  </a:txBody>
                  <a:tcPr marL="0"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r>
                        <a:rPr lang="en-US" sz="950" u="none" strike="noStrike" cap="none">
                          <a:solidFill>
                            <a:schemeClr val="dk2"/>
                          </a:solidFill>
                          <a:latin typeface="Source Sans Pro"/>
                          <a:ea typeface="Source Sans Pro"/>
                          <a:cs typeface="Source Sans Pro"/>
                          <a:sym typeface="Source Sans Pro"/>
                        </a:rPr>
                        <a:t>POC name from Tarsha.  Legal package submitted by team and VA profile</a:t>
                      </a:r>
                      <a:endParaRPr sz="950" u="none" strike="noStrike" cap="none">
                        <a:solidFill>
                          <a:schemeClr val="dk2"/>
                        </a:solidFill>
                        <a:latin typeface="Source Sans Pro"/>
                        <a:ea typeface="Source Sans Pro"/>
                        <a:cs typeface="Source Sans Pro"/>
                        <a:sym typeface="Source Sans Pro"/>
                      </a:endParaRPr>
                    </a:p>
                  </a:txBody>
                  <a:tcPr marL="0"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extLst>
                  <a:ext uri="{0D108BD9-81ED-4DB2-BD59-A6C34878D82A}">
                    <a16:rowId xmlns:a16="http://schemas.microsoft.com/office/drawing/2014/main" val="10005"/>
                  </a:ext>
                </a:extLst>
              </a:tr>
              <a:tr h="457100">
                <a:tc>
                  <a:txBody>
                    <a:bodyPr/>
                    <a:lstStyle/>
                    <a:p>
                      <a:pPr marL="0" marR="0" lvl="0" indent="0" algn="l" rtl="0">
                        <a:lnSpc>
                          <a:spcPct val="100000"/>
                        </a:lnSpc>
                        <a:spcBef>
                          <a:spcPts val="0"/>
                        </a:spcBef>
                        <a:spcAft>
                          <a:spcPts val="0"/>
                        </a:spcAft>
                        <a:buClr>
                          <a:srgbClr val="000000"/>
                        </a:buClr>
                        <a:buSzPts val="1050"/>
                        <a:buFont typeface="Arial"/>
                        <a:buNone/>
                      </a:pPr>
                      <a:r>
                        <a:rPr lang="en-US" sz="950" b="0" u="none" strike="noStrike" cap="none">
                          <a:solidFill>
                            <a:schemeClr val="dk1"/>
                          </a:solidFill>
                          <a:latin typeface="Source Sans Pro SemiBold"/>
                          <a:ea typeface="Source Sans Pro SemiBold"/>
                          <a:cs typeface="Source Sans Pro SemiBold"/>
                          <a:sym typeface="Source Sans Pro SemiBold"/>
                        </a:rPr>
                        <a:t>Post MVP Launch </a:t>
                      </a:r>
                      <a:endParaRPr sz="1300" u="none" strike="noStrike" cap="none">
                        <a:solidFill>
                          <a:schemeClr val="dk1"/>
                        </a:solidFill>
                      </a:endParaRPr>
                    </a:p>
                    <a:p>
                      <a:pPr marL="0" marR="0" lvl="0" indent="0" algn="l" rtl="0">
                        <a:lnSpc>
                          <a:spcPct val="100000"/>
                        </a:lnSpc>
                        <a:spcBef>
                          <a:spcPts val="0"/>
                        </a:spcBef>
                        <a:spcAft>
                          <a:spcPts val="0"/>
                        </a:spcAft>
                        <a:buClr>
                          <a:srgbClr val="000000"/>
                        </a:buClr>
                        <a:buSzPts val="1050"/>
                        <a:buFont typeface="Arial"/>
                        <a:buNone/>
                      </a:pPr>
                      <a:r>
                        <a:rPr lang="en-US" sz="950" b="0" u="none" strike="noStrike" cap="none">
                          <a:solidFill>
                            <a:schemeClr val="dk1"/>
                          </a:solidFill>
                          <a:latin typeface="Source Sans Pro SemiBold"/>
                          <a:ea typeface="Source Sans Pro SemiBold"/>
                          <a:cs typeface="Source Sans Pro SemiBold"/>
                          <a:sym typeface="Source Sans Pro SemiBold"/>
                        </a:rPr>
                        <a:t>Check- In</a:t>
                      </a:r>
                      <a:endParaRPr sz="950" b="0" u="none" strike="noStrike" cap="none">
                        <a:solidFill>
                          <a:schemeClr val="dk1"/>
                        </a:solidFill>
                        <a:latin typeface="Source Sans Pro SemiBold"/>
                        <a:ea typeface="Source Sans Pro SemiBold"/>
                        <a:cs typeface="Source Sans Pro SemiBold"/>
                        <a:sym typeface="Source Sans Pro SemiBold"/>
                      </a:endParaRPr>
                    </a:p>
                  </a:txBody>
                  <a:tcPr marL="0"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r>
                        <a:rPr lang="en-US" sz="950" u="none" strike="noStrike" cap="none">
                          <a:solidFill>
                            <a:schemeClr val="dk2"/>
                          </a:solidFill>
                          <a:latin typeface="Source Sans Pro"/>
                          <a:ea typeface="Source Sans Pro"/>
                          <a:cs typeface="Source Sans Pro"/>
                          <a:sym typeface="Source Sans Pro"/>
                        </a:rPr>
                        <a:t>Product</a:t>
                      </a:r>
                      <a:endParaRPr sz="950" u="none" strike="noStrike" cap="none">
                        <a:solidFill>
                          <a:schemeClr val="dk2"/>
                        </a:solidFill>
                        <a:latin typeface="Source Sans Pro"/>
                        <a:ea typeface="Source Sans Pro"/>
                        <a:cs typeface="Source Sans Pro"/>
                        <a:sym typeface="Source Sans Pro"/>
                      </a:endParaRPr>
                    </a:p>
                  </a:txBody>
                  <a:tcPr marL="0"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171450" marR="0" lvl="0" indent="-165100" algn="l" rtl="0">
                        <a:lnSpc>
                          <a:spcPct val="100000"/>
                        </a:lnSpc>
                        <a:spcBef>
                          <a:spcPts val="0"/>
                        </a:spcBef>
                        <a:spcAft>
                          <a:spcPts val="0"/>
                        </a:spcAft>
                        <a:buClr>
                          <a:schemeClr val="accent2"/>
                        </a:buClr>
                        <a:buSzPts val="425"/>
                        <a:buFont typeface="Noto Sans Symbols"/>
                        <a:buChar char="▪"/>
                      </a:pPr>
                      <a:r>
                        <a:rPr lang="en-US" sz="950" u="none" strike="noStrike" cap="none">
                          <a:solidFill>
                            <a:schemeClr val="dk2"/>
                          </a:solidFill>
                          <a:latin typeface="Source Sans Pro"/>
                          <a:ea typeface="Source Sans Pro"/>
                          <a:cs typeface="Source Sans Pro"/>
                          <a:sym typeface="Source Sans Pro"/>
                        </a:rPr>
                        <a:t>Complete Collaboration Cycle milestone to KPIs post launch </a:t>
                      </a:r>
                      <a:endParaRPr sz="950" u="none" strike="noStrike" cap="none">
                        <a:solidFill>
                          <a:schemeClr val="dk2"/>
                        </a:solidFill>
                        <a:latin typeface="Source Sans Pro"/>
                        <a:ea typeface="Source Sans Pro"/>
                        <a:cs typeface="Source Sans Pro"/>
                        <a:sym typeface="Source Sans Pro"/>
                      </a:endParaRPr>
                    </a:p>
                  </a:txBody>
                  <a:tcPr marL="0"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50"/>
                        <a:buFont typeface="Arial"/>
                        <a:buNone/>
                      </a:pPr>
                      <a:r>
                        <a:rPr lang="en-US" sz="950" u="none" strike="noStrike" cap="none">
                          <a:solidFill>
                            <a:schemeClr val="dk2"/>
                          </a:solidFill>
                          <a:latin typeface="Source Sans Pro"/>
                          <a:ea typeface="Source Sans Pro"/>
                          <a:cs typeface="Source Sans Pro"/>
                          <a:sym typeface="Source Sans Pro"/>
                        </a:rPr>
                        <a:t>TBD (One month after launch and announcement)</a:t>
                      </a:r>
                      <a:endParaRPr sz="950" u="none" strike="noStrike" cap="none">
                        <a:solidFill>
                          <a:schemeClr val="dk2"/>
                        </a:solidFill>
                        <a:latin typeface="Source Sans Pro"/>
                        <a:ea typeface="Source Sans Pro"/>
                        <a:cs typeface="Source Sans Pro"/>
                        <a:sym typeface="Source Sans Pro"/>
                      </a:endParaRPr>
                    </a:p>
                  </a:txBody>
                  <a:tcPr marL="0"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r>
                        <a:rPr lang="en-US" sz="950" u="none" strike="noStrike" cap="none">
                          <a:solidFill>
                            <a:schemeClr val="dk2"/>
                          </a:solidFill>
                          <a:latin typeface="Source Sans Pro"/>
                          <a:ea typeface="Source Sans Pro"/>
                          <a:cs typeface="Source Sans Pro"/>
                          <a:sym typeface="Source Sans Pro"/>
                        </a:rPr>
                        <a:t>Product launched in prod</a:t>
                      </a:r>
                      <a:endParaRPr sz="950" u="none" strike="noStrike" cap="none">
                        <a:solidFill>
                          <a:schemeClr val="dk2"/>
                        </a:solidFill>
                        <a:latin typeface="Source Sans Pro"/>
                        <a:ea typeface="Source Sans Pro"/>
                        <a:cs typeface="Source Sans Pro"/>
                        <a:sym typeface="Source Sans Pro"/>
                      </a:endParaRPr>
                    </a:p>
                  </a:txBody>
                  <a:tcPr marL="0"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extLst>
                  <a:ext uri="{0D108BD9-81ED-4DB2-BD59-A6C34878D82A}">
                    <a16:rowId xmlns:a16="http://schemas.microsoft.com/office/drawing/2014/main" val="10006"/>
                  </a:ext>
                </a:extLst>
              </a:tr>
              <a:tr h="702875">
                <a:tc>
                  <a:txBody>
                    <a:bodyPr/>
                    <a:lstStyle/>
                    <a:p>
                      <a:pPr marL="0" marR="0" lvl="0" indent="0" algn="l" rtl="0">
                        <a:lnSpc>
                          <a:spcPct val="100000"/>
                        </a:lnSpc>
                        <a:spcBef>
                          <a:spcPts val="0"/>
                        </a:spcBef>
                        <a:spcAft>
                          <a:spcPts val="0"/>
                        </a:spcAft>
                        <a:buClr>
                          <a:srgbClr val="000000"/>
                        </a:buClr>
                        <a:buSzPts val="1050"/>
                        <a:buFont typeface="Arial"/>
                        <a:buNone/>
                      </a:pPr>
                      <a:r>
                        <a:rPr lang="en-US" sz="950" b="0" u="none" strike="noStrike" cap="none">
                          <a:solidFill>
                            <a:schemeClr val="dk2"/>
                          </a:solidFill>
                          <a:latin typeface="Source Sans Pro SemiBold"/>
                          <a:ea typeface="Source Sans Pro SemiBold"/>
                          <a:cs typeface="Source Sans Pro SemiBold"/>
                          <a:sym typeface="Source Sans Pro SemiBold"/>
                        </a:rPr>
                        <a:t>Links from VA.gov pages to 1095-B (</a:t>
                      </a:r>
                      <a:r>
                        <a:rPr lang="en-US" sz="950" u="none" strike="noStrike" cap="none">
                          <a:solidFill>
                            <a:schemeClr val="dk2"/>
                          </a:solidFill>
                          <a:latin typeface="Source Sans Pro SemiBold"/>
                          <a:ea typeface="Source Sans Pro SemiBold"/>
                          <a:cs typeface="Source Sans Pro SemiBold"/>
                          <a:sym typeface="Source Sans Pro SemiBold"/>
                        </a:rPr>
                        <a:t>w</a:t>
                      </a:r>
                      <a:r>
                        <a:rPr lang="en-US" sz="950" b="0" u="none" strike="noStrike" cap="none">
                          <a:solidFill>
                            <a:schemeClr val="dk2"/>
                          </a:solidFill>
                          <a:latin typeface="Source Sans Pro SemiBold"/>
                          <a:ea typeface="Source Sans Pro SemiBold"/>
                          <a:cs typeface="Source Sans Pro SemiBold"/>
                          <a:sym typeface="Source Sans Pro SemiBold"/>
                        </a:rPr>
                        <a:t>ayfinding)</a:t>
                      </a:r>
                      <a:endParaRPr sz="950" b="0" u="none" strike="noStrike" cap="none">
                        <a:solidFill>
                          <a:schemeClr val="dk2"/>
                        </a:solidFill>
                        <a:latin typeface="Source Sans Pro SemiBold"/>
                        <a:ea typeface="Source Sans Pro SemiBold"/>
                        <a:cs typeface="Source Sans Pro SemiBold"/>
                        <a:sym typeface="Source Sans Pro SemiBold"/>
                      </a:endParaRPr>
                    </a:p>
                  </a:txBody>
                  <a:tcPr marL="0" marR="0"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r>
                        <a:rPr lang="en-US" sz="950" u="none" strike="noStrike" cap="none">
                          <a:solidFill>
                            <a:schemeClr val="dk2"/>
                          </a:solidFill>
                          <a:latin typeface="Source Sans Pro"/>
                          <a:ea typeface="Source Sans Pro"/>
                          <a:cs typeface="Source Sans Pro"/>
                          <a:sym typeface="Source Sans Pro"/>
                        </a:rPr>
                        <a:t>Product &amp; Design</a:t>
                      </a:r>
                      <a:endParaRPr sz="950" u="none" strike="noStrike" cap="none">
                        <a:solidFill>
                          <a:schemeClr val="dk2"/>
                        </a:solidFill>
                        <a:latin typeface="Source Sans Pro"/>
                        <a:ea typeface="Source Sans Pro"/>
                        <a:cs typeface="Source Sans Pro"/>
                        <a:sym typeface="Source Sans Pro"/>
                      </a:endParaRPr>
                    </a:p>
                  </a:txBody>
                  <a:tcPr marL="0"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171450" marR="0" lvl="0" indent="-165100" algn="l" rtl="0">
                        <a:lnSpc>
                          <a:spcPct val="100000"/>
                        </a:lnSpc>
                        <a:spcBef>
                          <a:spcPts val="0"/>
                        </a:spcBef>
                        <a:spcAft>
                          <a:spcPts val="0"/>
                        </a:spcAft>
                        <a:buClr>
                          <a:schemeClr val="accent2"/>
                        </a:buClr>
                        <a:buSzPts val="425"/>
                        <a:buFont typeface="Noto Sans Symbols"/>
                        <a:buChar char="▪"/>
                      </a:pPr>
                      <a:r>
                        <a:rPr lang="en-US" sz="950" u="none" strike="noStrike" cap="none">
                          <a:solidFill>
                            <a:schemeClr val="dk2"/>
                          </a:solidFill>
                          <a:latin typeface="Source Sans Pro"/>
                          <a:ea typeface="Source Sans Pro"/>
                          <a:cs typeface="Source Sans Pro"/>
                          <a:sym typeface="Source Sans Pro"/>
                        </a:rPr>
                        <a:t>Work with IA team to have other identified pages within VA.gov (e.g., ACA page) link to the 1095-B page</a:t>
                      </a:r>
                      <a:endParaRPr sz="1300" u="none" strike="noStrike" cap="none"/>
                    </a:p>
                    <a:p>
                      <a:pPr marL="171450" marR="0" lvl="0" indent="-165100" algn="l" rtl="0">
                        <a:lnSpc>
                          <a:spcPct val="100000"/>
                        </a:lnSpc>
                        <a:spcBef>
                          <a:spcPts val="0"/>
                        </a:spcBef>
                        <a:spcAft>
                          <a:spcPts val="0"/>
                        </a:spcAft>
                        <a:buClr>
                          <a:schemeClr val="accent2"/>
                        </a:buClr>
                        <a:buSzPts val="425"/>
                        <a:buFont typeface="Noto Sans Symbols"/>
                        <a:buChar char="▪"/>
                      </a:pPr>
                      <a:r>
                        <a:rPr lang="en-US" sz="950" u="none" strike="noStrike" cap="none">
                          <a:solidFill>
                            <a:schemeClr val="dk2"/>
                          </a:solidFill>
                          <a:latin typeface="Source Sans Pro"/>
                          <a:ea typeface="Source Sans Pro"/>
                          <a:cs typeface="Source Sans Pro"/>
                          <a:sym typeface="Source Sans Pro"/>
                        </a:rPr>
                        <a:t>Work with IA team to have 1095-B page added to navigation and be found in VA.gov search</a:t>
                      </a:r>
                      <a:endParaRPr sz="1300" u="none" strike="noStrike" cap="none"/>
                    </a:p>
                  </a:txBody>
                  <a:tcPr marL="0" marR="0"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50"/>
                        <a:buFont typeface="Arial"/>
                        <a:buNone/>
                      </a:pPr>
                      <a:r>
                        <a:rPr lang="en-US" sz="950" u="none" strike="noStrike" cap="none">
                          <a:solidFill>
                            <a:schemeClr val="dk2"/>
                          </a:solidFill>
                          <a:latin typeface="Source Sans Pro"/>
                          <a:ea typeface="Source Sans Pro"/>
                          <a:cs typeface="Source Sans Pro"/>
                          <a:sym typeface="Source Sans Pro"/>
                        </a:rPr>
                        <a:t>Aug / Sep</a:t>
                      </a:r>
                      <a:endParaRPr sz="950" u="none" strike="noStrike" cap="none">
                        <a:solidFill>
                          <a:schemeClr val="dk2"/>
                        </a:solidFill>
                        <a:latin typeface="Source Sans Pro"/>
                        <a:ea typeface="Source Sans Pro"/>
                        <a:cs typeface="Source Sans Pro"/>
                        <a:sym typeface="Source Sans Pro"/>
                      </a:endParaRPr>
                    </a:p>
                  </a:txBody>
                  <a:tcPr marL="0"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r>
                        <a:rPr lang="en-US" sz="950" u="none" strike="noStrike" cap="none">
                          <a:solidFill>
                            <a:schemeClr val="dk2"/>
                          </a:solidFill>
                          <a:latin typeface="Source Sans Pro"/>
                          <a:ea typeface="Source Sans Pro"/>
                          <a:cs typeface="Source Sans Pro"/>
                          <a:sym typeface="Source Sans Pro"/>
                        </a:rPr>
                        <a:t>Product launched in prod; aligned on comm plan with Tarsha,  Tracey</a:t>
                      </a:r>
                      <a:endParaRPr sz="950" u="none" strike="noStrike" cap="none"/>
                    </a:p>
                  </a:txBody>
                  <a:tcPr marL="0"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extLst>
                  <a:ext uri="{0D108BD9-81ED-4DB2-BD59-A6C34878D82A}">
                    <a16:rowId xmlns:a16="http://schemas.microsoft.com/office/drawing/2014/main" val="10007"/>
                  </a:ext>
                </a:extLst>
              </a:tr>
              <a:tr h="400700">
                <a:tc>
                  <a:txBody>
                    <a:bodyPr/>
                    <a:lstStyle/>
                    <a:p>
                      <a:pPr marL="0" marR="0" lvl="0" indent="0" algn="l" rtl="0">
                        <a:lnSpc>
                          <a:spcPct val="100000"/>
                        </a:lnSpc>
                        <a:spcBef>
                          <a:spcPts val="0"/>
                        </a:spcBef>
                        <a:spcAft>
                          <a:spcPts val="0"/>
                        </a:spcAft>
                        <a:buClr>
                          <a:srgbClr val="000000"/>
                        </a:buClr>
                        <a:buSzPts val="1050"/>
                        <a:buFont typeface="Arial"/>
                        <a:buNone/>
                      </a:pPr>
                      <a:r>
                        <a:rPr lang="en-US" sz="950" b="0" u="none" strike="noStrike" cap="none">
                          <a:solidFill>
                            <a:schemeClr val="dk2"/>
                          </a:solidFill>
                          <a:latin typeface="Source Sans Pro SemiBold"/>
                          <a:ea typeface="Source Sans Pro SemiBold"/>
                          <a:cs typeface="Source Sans Pro SemiBold"/>
                          <a:sym typeface="Source Sans Pro SemiBold"/>
                        </a:rPr>
                        <a:t>1095-B update strategy</a:t>
                      </a:r>
                      <a:endParaRPr sz="950" b="0" u="none" strike="noStrike" cap="none">
                        <a:solidFill>
                          <a:schemeClr val="dk2"/>
                        </a:solidFill>
                        <a:latin typeface="Source Sans Pro SemiBold"/>
                        <a:ea typeface="Source Sans Pro SemiBold"/>
                        <a:cs typeface="Source Sans Pro SemiBold"/>
                        <a:sym typeface="Source Sans Pro SemiBold"/>
                      </a:endParaRPr>
                    </a:p>
                  </a:txBody>
                  <a:tcPr marL="0" marR="0" marT="9145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r>
                        <a:rPr lang="en-US" sz="950" u="none" strike="noStrike" cap="none">
                          <a:solidFill>
                            <a:schemeClr val="dk2"/>
                          </a:solidFill>
                          <a:latin typeface="Source Sans Pro"/>
                          <a:ea typeface="Source Sans Pro"/>
                          <a:cs typeface="Source Sans Pro"/>
                          <a:sym typeface="Source Sans Pro"/>
                        </a:rPr>
                        <a:t>Product</a:t>
                      </a:r>
                      <a:endParaRPr sz="950" u="none" strike="noStrike" cap="none">
                        <a:solidFill>
                          <a:schemeClr val="dk2"/>
                        </a:solidFill>
                        <a:latin typeface="Source Sans Pro"/>
                        <a:ea typeface="Source Sans Pro"/>
                        <a:cs typeface="Source Sans Pro"/>
                        <a:sym typeface="Source Sans Pro"/>
                      </a:endParaRPr>
                    </a:p>
                  </a:txBody>
                  <a:tcPr marL="0" marR="182875" marT="9145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171450" marR="0" lvl="0" indent="-165100" algn="l" rtl="0">
                        <a:lnSpc>
                          <a:spcPct val="100000"/>
                        </a:lnSpc>
                        <a:spcBef>
                          <a:spcPts val="0"/>
                        </a:spcBef>
                        <a:spcAft>
                          <a:spcPts val="0"/>
                        </a:spcAft>
                        <a:buClr>
                          <a:schemeClr val="accent2"/>
                        </a:buClr>
                        <a:buSzPts val="425"/>
                        <a:buFont typeface="Noto Sans Symbols"/>
                        <a:buChar char="▪"/>
                      </a:pPr>
                      <a:r>
                        <a:rPr lang="en-US" sz="950" u="none" strike="noStrike" cap="none">
                          <a:solidFill>
                            <a:schemeClr val="dk2"/>
                          </a:solidFill>
                          <a:latin typeface="Source Sans Pro"/>
                          <a:ea typeface="Source Sans Pro"/>
                          <a:cs typeface="Source Sans Pro"/>
                          <a:sym typeface="Source Sans Pro"/>
                        </a:rPr>
                        <a:t>Align on who will own 1095-B long term, including updating the PDF template each year</a:t>
                      </a:r>
                      <a:endParaRPr sz="950" u="none" strike="noStrike" cap="none">
                        <a:solidFill>
                          <a:schemeClr val="dk2"/>
                        </a:solidFill>
                        <a:latin typeface="Source Sans Pro"/>
                        <a:ea typeface="Source Sans Pro"/>
                        <a:cs typeface="Source Sans Pro"/>
                        <a:sym typeface="Source Sans Pro"/>
                      </a:endParaRPr>
                    </a:p>
                  </a:txBody>
                  <a:tcPr marL="0" marR="0" marT="9145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50"/>
                        <a:buFont typeface="Arial"/>
                        <a:buNone/>
                      </a:pPr>
                      <a:r>
                        <a:rPr lang="en-US" sz="950" u="none" strike="noStrike" cap="none">
                          <a:solidFill>
                            <a:schemeClr val="dk2"/>
                          </a:solidFill>
                          <a:latin typeface="Source Sans Pro"/>
                          <a:ea typeface="Source Sans Pro"/>
                          <a:cs typeface="Source Sans Pro"/>
                          <a:sym typeface="Source Sans Pro"/>
                        </a:rPr>
                        <a:t>Sept</a:t>
                      </a:r>
                      <a:endParaRPr sz="950" b="0" i="0" u="none" strike="noStrike" cap="none">
                        <a:latin typeface="Source Sans Pro"/>
                        <a:ea typeface="Source Sans Pro"/>
                        <a:cs typeface="Source Sans Pro"/>
                        <a:sym typeface="Source Sans Pro"/>
                      </a:endParaRPr>
                    </a:p>
                    <a:p>
                      <a:pPr marL="0" marR="0" lvl="0" indent="0" algn="ctr" rtl="0">
                        <a:lnSpc>
                          <a:spcPct val="100000"/>
                        </a:lnSpc>
                        <a:spcBef>
                          <a:spcPts val="0"/>
                        </a:spcBef>
                        <a:spcAft>
                          <a:spcPts val="0"/>
                        </a:spcAft>
                        <a:buClr>
                          <a:srgbClr val="000000"/>
                        </a:buClr>
                        <a:buSzPts val="1050"/>
                        <a:buFont typeface="Arial"/>
                        <a:buNone/>
                      </a:pPr>
                      <a:endParaRPr sz="950" u="none" strike="noStrike" cap="none">
                        <a:solidFill>
                          <a:schemeClr val="dk2"/>
                        </a:solidFill>
                        <a:latin typeface="Source Sans Pro"/>
                        <a:ea typeface="Source Sans Pro"/>
                        <a:cs typeface="Source Sans Pro"/>
                        <a:sym typeface="Source Sans Pro"/>
                      </a:endParaRPr>
                    </a:p>
                  </a:txBody>
                  <a:tcPr marL="0" marR="182875" marT="9145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r>
                        <a:rPr lang="en-US" sz="950" u="none" strike="noStrike" cap="none">
                          <a:solidFill>
                            <a:schemeClr val="dk2"/>
                          </a:solidFill>
                          <a:latin typeface="Source Sans Pro"/>
                          <a:ea typeface="Source Sans Pro"/>
                          <a:cs typeface="Source Sans Pro"/>
                          <a:sym typeface="Source Sans Pro"/>
                        </a:rPr>
                        <a:t>Product complete and launched in production</a:t>
                      </a:r>
                      <a:endParaRPr sz="950" u="none" strike="noStrike" cap="none">
                        <a:solidFill>
                          <a:schemeClr val="dk2"/>
                        </a:solidFill>
                        <a:latin typeface="Source Sans Pro"/>
                        <a:ea typeface="Source Sans Pro"/>
                        <a:cs typeface="Source Sans Pro"/>
                        <a:sym typeface="Source Sans Pro"/>
                      </a:endParaRPr>
                    </a:p>
                  </a:txBody>
                  <a:tcPr marL="0" marR="0" marT="9145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extLst>
                  <a:ext uri="{0D108BD9-81ED-4DB2-BD59-A6C34878D82A}">
                    <a16:rowId xmlns:a16="http://schemas.microsoft.com/office/drawing/2014/main" val="10008"/>
                  </a:ext>
                </a:extLst>
              </a:tr>
              <a:tr h="648325">
                <a:tc>
                  <a:txBody>
                    <a:bodyPr/>
                    <a:lstStyle/>
                    <a:p>
                      <a:pPr marL="0" marR="0" lvl="0" indent="0" algn="l" rtl="0">
                        <a:lnSpc>
                          <a:spcPct val="100000"/>
                        </a:lnSpc>
                        <a:spcBef>
                          <a:spcPts val="0"/>
                        </a:spcBef>
                        <a:spcAft>
                          <a:spcPts val="0"/>
                        </a:spcAft>
                        <a:buClr>
                          <a:srgbClr val="000000"/>
                        </a:buClr>
                        <a:buSzPts val="1050"/>
                        <a:buFont typeface="Arial"/>
                        <a:buNone/>
                      </a:pPr>
                      <a:r>
                        <a:rPr lang="en-US" sz="950" b="0" u="none" strike="noStrike" cap="none">
                          <a:solidFill>
                            <a:schemeClr val="dk2"/>
                          </a:solidFill>
                          <a:latin typeface="Source Sans Pro SemiBold"/>
                          <a:ea typeface="Source Sans Pro SemiBold"/>
                          <a:cs typeface="Source Sans Pro SemiBold"/>
                          <a:sym typeface="Source Sans Pro SemiBold"/>
                        </a:rPr>
                        <a:t>Communications to announce launch</a:t>
                      </a:r>
                      <a:endParaRPr sz="950" b="0" u="none" strike="noStrike" cap="none">
                        <a:solidFill>
                          <a:schemeClr val="dk2"/>
                        </a:solidFill>
                        <a:latin typeface="Source Sans Pro SemiBold"/>
                        <a:ea typeface="Source Sans Pro SemiBold"/>
                        <a:cs typeface="Source Sans Pro SemiBold"/>
                        <a:sym typeface="Source Sans Pro SemiBold"/>
                      </a:endParaRPr>
                    </a:p>
                  </a:txBody>
                  <a:tcPr marL="0" marR="0"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r>
                        <a:rPr lang="en-US" sz="950" u="none" strike="noStrike" cap="none">
                          <a:solidFill>
                            <a:schemeClr val="dk2"/>
                          </a:solidFill>
                          <a:latin typeface="Source Sans Pro"/>
                          <a:ea typeface="Source Sans Pro"/>
                          <a:cs typeface="Source Sans Pro"/>
                          <a:sym typeface="Source Sans Pro"/>
                        </a:rPr>
                        <a:t>Product &amp; Design</a:t>
                      </a:r>
                      <a:endParaRPr sz="950" u="none" strike="noStrike" cap="none">
                        <a:solidFill>
                          <a:schemeClr val="dk2"/>
                        </a:solidFill>
                        <a:latin typeface="Source Sans Pro"/>
                        <a:ea typeface="Source Sans Pro"/>
                        <a:cs typeface="Source Sans Pro"/>
                        <a:sym typeface="Source Sans Pro"/>
                      </a:endParaRPr>
                    </a:p>
                  </a:txBody>
                  <a:tcPr marL="0"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171450" marR="0" lvl="0" indent="-165100" algn="l" rtl="0">
                        <a:lnSpc>
                          <a:spcPct val="100000"/>
                        </a:lnSpc>
                        <a:spcBef>
                          <a:spcPts val="0"/>
                        </a:spcBef>
                        <a:spcAft>
                          <a:spcPts val="0"/>
                        </a:spcAft>
                        <a:buClr>
                          <a:schemeClr val="accent2"/>
                        </a:buClr>
                        <a:buSzPts val="425"/>
                        <a:buFont typeface="Noto Sans Symbols"/>
                        <a:buChar char="▪"/>
                      </a:pPr>
                      <a:r>
                        <a:rPr lang="en-US" sz="950" u="none" strike="noStrike" cap="none">
                          <a:solidFill>
                            <a:schemeClr val="dk2"/>
                          </a:solidFill>
                          <a:latin typeface="Source Sans Pro"/>
                          <a:ea typeface="Source Sans Pro"/>
                          <a:cs typeface="Source Sans Pro"/>
                          <a:sym typeface="Source Sans Pro"/>
                        </a:rPr>
                        <a:t>Work with Tarsha and HEC team to refine drafted communications and align on plan and timeline to announce 1095-B launch to Veterans</a:t>
                      </a:r>
                      <a:endParaRPr sz="1300" u="none" strike="noStrike" cap="none"/>
                    </a:p>
                    <a:p>
                      <a:pPr marL="171450" marR="0" lvl="0" indent="-165100" algn="l" rtl="0">
                        <a:lnSpc>
                          <a:spcPct val="100000"/>
                        </a:lnSpc>
                        <a:spcBef>
                          <a:spcPts val="0"/>
                        </a:spcBef>
                        <a:spcAft>
                          <a:spcPts val="0"/>
                        </a:spcAft>
                        <a:buClr>
                          <a:schemeClr val="accent2"/>
                        </a:buClr>
                        <a:buSzPts val="425"/>
                        <a:buFont typeface="Noto Sans Symbols"/>
                        <a:buChar char="▪"/>
                      </a:pPr>
                      <a:r>
                        <a:rPr lang="en-US" sz="950" u="none" strike="noStrike" cap="none">
                          <a:solidFill>
                            <a:schemeClr val="dk2"/>
                          </a:solidFill>
                          <a:latin typeface="Source Sans Pro"/>
                          <a:ea typeface="Source Sans Pro"/>
                          <a:cs typeface="Source Sans Pro"/>
                          <a:sym typeface="Source Sans Pro"/>
                        </a:rPr>
                        <a:t>Work with VA Notify team to build and launch communications on their platform</a:t>
                      </a:r>
                      <a:endParaRPr sz="950" u="none" strike="noStrike" cap="none">
                        <a:solidFill>
                          <a:schemeClr val="dk2"/>
                        </a:solidFill>
                        <a:latin typeface="Source Sans Pro"/>
                        <a:ea typeface="Source Sans Pro"/>
                        <a:cs typeface="Source Sans Pro"/>
                        <a:sym typeface="Source Sans Pro"/>
                      </a:endParaRPr>
                    </a:p>
                  </a:txBody>
                  <a:tcPr marL="0" marR="0"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50"/>
                        <a:buFont typeface="Arial"/>
                        <a:buNone/>
                      </a:pPr>
                      <a:r>
                        <a:rPr lang="en-US" sz="950" u="none" strike="noStrike" cap="none">
                          <a:solidFill>
                            <a:schemeClr val="dk2"/>
                          </a:solidFill>
                          <a:latin typeface="Source Sans Pro"/>
                          <a:ea typeface="Source Sans Pro"/>
                          <a:cs typeface="Source Sans Pro"/>
                          <a:sym typeface="Source Sans Pro"/>
                        </a:rPr>
                        <a:t>Aug</a:t>
                      </a:r>
                      <a:endParaRPr sz="950" u="none" strike="noStrike" cap="none">
                        <a:solidFill>
                          <a:schemeClr val="dk2"/>
                        </a:solidFill>
                        <a:latin typeface="Source Sans Pro"/>
                        <a:ea typeface="Source Sans Pro"/>
                        <a:cs typeface="Source Sans Pro"/>
                        <a:sym typeface="Source Sans Pro"/>
                      </a:endParaRPr>
                    </a:p>
                  </a:txBody>
                  <a:tcPr marL="0"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r>
                        <a:rPr lang="en-US" sz="950" u="none" strike="noStrike" cap="none">
                          <a:solidFill>
                            <a:schemeClr val="dk2"/>
                          </a:solidFill>
                          <a:latin typeface="Source Sans Pro"/>
                          <a:ea typeface="Source Sans Pro"/>
                          <a:cs typeface="Source Sans Pro"/>
                          <a:sym typeface="Source Sans Pro"/>
                        </a:rPr>
                        <a:t>Product launched in prod; aligned on communication plan with Tarsha/Tracey</a:t>
                      </a:r>
                      <a:endParaRPr sz="1300" u="none" strike="noStrike" cap="none"/>
                    </a:p>
                  </a:txBody>
                  <a:tcPr marL="0" marR="0"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extLst>
                  <a:ext uri="{0D108BD9-81ED-4DB2-BD59-A6C34878D82A}">
                    <a16:rowId xmlns:a16="http://schemas.microsoft.com/office/drawing/2014/main" val="10009"/>
                  </a:ext>
                </a:extLst>
              </a:tr>
            </a:tbl>
          </a:graphicData>
        </a:graphic>
      </p:graphicFrame>
      <p:sp>
        <p:nvSpPr>
          <p:cNvPr id="978" name="Google Shape;978;p65"/>
          <p:cNvSpPr txBox="1"/>
          <p:nvPr/>
        </p:nvSpPr>
        <p:spPr>
          <a:xfrm>
            <a:off x="9641352" y="6408650"/>
            <a:ext cx="1999473" cy="276959"/>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200"/>
              <a:buFont typeface="Arial"/>
              <a:buNone/>
            </a:pPr>
            <a:r>
              <a:rPr lang="en-US" sz="1200" b="0" i="0" u="none" strike="noStrike" cap="none">
                <a:solidFill>
                  <a:srgbClr val="747C74"/>
                </a:solidFill>
                <a:latin typeface="Source Sans Pro"/>
                <a:ea typeface="Source Sans Pro"/>
                <a:cs typeface="Source Sans Pro"/>
                <a:sym typeface="Source Sans Pro"/>
              </a:rPr>
              <a:t>1095-B Remaining actions</a:t>
            </a:r>
            <a:endParaRPr sz="1400" b="0" i="0" u="none" strike="noStrike" cap="none">
              <a:solidFill>
                <a:srgbClr val="000000"/>
              </a:solidFill>
              <a:latin typeface="Arial"/>
              <a:ea typeface="Arial"/>
              <a:cs typeface="Arial"/>
              <a:sym typeface="Arial"/>
            </a:endParaRPr>
          </a:p>
        </p:txBody>
      </p:sp>
      <p:sp>
        <p:nvSpPr>
          <p:cNvPr id="979" name="Google Shape;979;p65"/>
          <p:cNvSpPr txBox="1"/>
          <p:nvPr/>
        </p:nvSpPr>
        <p:spPr>
          <a:xfrm>
            <a:off x="419100" y="6408650"/>
            <a:ext cx="2723465" cy="276959"/>
          </a:xfrm>
          <a:prstGeom prst="rect">
            <a:avLst/>
          </a:prstGeom>
          <a:noFill/>
          <a:ln>
            <a:noFill/>
          </a:ln>
        </p:spPr>
        <p:txBody>
          <a:bodyPr spcFirstLastPara="1" wrap="square" lIns="0"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747C74"/>
                </a:solidFill>
                <a:latin typeface="Source Sans Pro"/>
                <a:ea typeface="Source Sans Pro"/>
                <a:cs typeface="Source Sans Pro"/>
                <a:sym typeface="Source Sans Pro"/>
              </a:rPr>
              <a:t>08-09 Sprint 8 Demo</a:t>
            </a:r>
            <a:endParaRPr sz="1800" b="0" i="0" u="none" strike="noStrike" cap="none">
              <a:solidFill>
                <a:srgbClr val="747C74"/>
              </a:solidFill>
              <a:latin typeface="Calibri"/>
              <a:ea typeface="Calibri"/>
              <a:cs typeface="Calibri"/>
              <a:sym typeface="Calibri"/>
            </a:endParaRPr>
          </a:p>
        </p:txBody>
      </p:sp>
      <p:sp>
        <p:nvSpPr>
          <p:cNvPr id="980" name="Google Shape;980;p65"/>
          <p:cNvSpPr txBox="1"/>
          <p:nvPr/>
        </p:nvSpPr>
        <p:spPr>
          <a:xfrm>
            <a:off x="9390866" y="222318"/>
            <a:ext cx="2033337" cy="307777"/>
          </a:xfrm>
          <a:prstGeom prst="rect">
            <a:avLst/>
          </a:prstGeom>
          <a:solidFill>
            <a:srgbClr val="FFFF00"/>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Munish Slide</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18"/>
        <p:cNvGrpSpPr/>
        <p:nvPr/>
      </p:nvGrpSpPr>
      <p:grpSpPr>
        <a:xfrm>
          <a:off x="0" y="0"/>
          <a:ext cx="0" cy="0"/>
          <a:chOff x="0" y="0"/>
          <a:chExt cx="0" cy="0"/>
        </a:xfrm>
      </p:grpSpPr>
      <p:sp>
        <p:nvSpPr>
          <p:cNvPr id="319" name="Google Shape;319;p9"/>
          <p:cNvSpPr txBox="1">
            <a:spLocks noGrp="1"/>
          </p:cNvSpPr>
          <p:nvPr>
            <p:ph type="title"/>
          </p:nvPr>
        </p:nvSpPr>
        <p:spPr>
          <a:xfrm>
            <a:off x="312812" y="373491"/>
            <a:ext cx="6519300" cy="7470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3600"/>
              <a:buFont typeface="PT Serif"/>
              <a:buNone/>
            </a:pPr>
            <a:r>
              <a:rPr lang="en-US"/>
              <a:t>Agenda</a:t>
            </a:r>
            <a:endParaRPr/>
          </a:p>
        </p:txBody>
      </p:sp>
      <p:sp>
        <p:nvSpPr>
          <p:cNvPr id="320" name="Google Shape;320;p9"/>
          <p:cNvSpPr txBox="1">
            <a:spLocks noGrp="1"/>
          </p:cNvSpPr>
          <p:nvPr>
            <p:ph type="sldNum" idx="12"/>
          </p:nvPr>
        </p:nvSpPr>
        <p:spPr>
          <a:xfrm>
            <a:off x="11474969" y="6363970"/>
            <a:ext cx="406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latin typeface="Source Sans Pro"/>
                <a:ea typeface="Source Sans Pro"/>
                <a:cs typeface="Source Sans Pro"/>
                <a:sym typeface="Source Sans Pro"/>
              </a:rPr>
              <a:t>5</a:t>
            </a:fld>
            <a:endParaRPr>
              <a:latin typeface="Source Sans Pro"/>
              <a:ea typeface="Source Sans Pro"/>
              <a:cs typeface="Source Sans Pro"/>
              <a:sym typeface="Source Sans Pro"/>
            </a:endParaRPr>
          </a:p>
        </p:txBody>
      </p:sp>
      <p:sp>
        <p:nvSpPr>
          <p:cNvPr id="321" name="Google Shape;321;p9"/>
          <p:cNvSpPr txBox="1"/>
          <p:nvPr/>
        </p:nvSpPr>
        <p:spPr>
          <a:xfrm>
            <a:off x="8917360" y="6408650"/>
            <a:ext cx="2723400" cy="276900"/>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747C74"/>
              </a:buClr>
              <a:buSzPts val="1200"/>
              <a:buFont typeface="Source Sans Pro"/>
              <a:buNone/>
            </a:pPr>
            <a:r>
              <a:rPr lang="en-US" sz="1200" b="0" i="0" u="none" strike="noStrike" cap="none">
                <a:solidFill>
                  <a:srgbClr val="747C74"/>
                </a:solidFill>
                <a:latin typeface="Source Sans Pro"/>
                <a:ea typeface="Source Sans Pro"/>
                <a:cs typeface="Source Sans Pro"/>
                <a:sym typeface="Source Sans Pro"/>
              </a:rPr>
              <a:t>Agenda</a:t>
            </a:r>
            <a:endParaRPr sz="1800" b="0" i="0" u="none" strike="noStrike" cap="none">
              <a:solidFill>
                <a:schemeClr val="dk1"/>
              </a:solidFill>
              <a:latin typeface="Calibri"/>
              <a:ea typeface="Calibri"/>
              <a:cs typeface="Calibri"/>
              <a:sym typeface="Calibri"/>
            </a:endParaRPr>
          </a:p>
        </p:txBody>
      </p:sp>
      <p:sp>
        <p:nvSpPr>
          <p:cNvPr id="322" name="Google Shape;322;p9"/>
          <p:cNvSpPr txBox="1"/>
          <p:nvPr/>
        </p:nvSpPr>
        <p:spPr>
          <a:xfrm>
            <a:off x="312862" y="1599897"/>
            <a:ext cx="2256900" cy="3574500"/>
          </a:xfrm>
          <a:prstGeom prst="rect">
            <a:avLst/>
          </a:prstGeom>
          <a:noFill/>
          <a:ln>
            <a:noFill/>
          </a:ln>
        </p:spPr>
        <p:txBody>
          <a:bodyPr spcFirstLastPara="1" wrap="square" lIns="91425" tIns="45700" rIns="91425" bIns="45700" anchor="t" anchorCtr="0">
            <a:normAutofit/>
          </a:bodyPr>
          <a:lstStyle/>
          <a:p>
            <a:pPr marL="0" marR="0" lvl="0" indent="0" algn="l" rtl="0">
              <a:lnSpc>
                <a:spcPct val="115000"/>
              </a:lnSpc>
              <a:spcBef>
                <a:spcPts val="0"/>
              </a:spcBef>
              <a:spcAft>
                <a:spcPts val="0"/>
              </a:spcAft>
              <a:buClr>
                <a:srgbClr val="000000"/>
              </a:buClr>
              <a:buSzPts val="2095"/>
              <a:buFont typeface="Arial"/>
              <a:buNone/>
            </a:pPr>
            <a:r>
              <a:rPr lang="en-US" sz="1400" b="0" i="0" u="none" strike="noStrike" cap="none">
                <a:solidFill>
                  <a:schemeClr val="accent2"/>
                </a:solidFill>
                <a:latin typeface="PT Serif"/>
                <a:ea typeface="PT Serif"/>
                <a:cs typeface="PT Serif"/>
                <a:sym typeface="PT Serif"/>
              </a:rPr>
              <a:t>Sprint Goal:</a:t>
            </a:r>
            <a:r>
              <a:rPr lang="en-US" sz="1400" b="0" i="0" u="none" strike="noStrike" cap="none">
                <a:solidFill>
                  <a:schemeClr val="dk2"/>
                </a:solidFill>
                <a:latin typeface="PT Serif"/>
                <a:ea typeface="PT Serif"/>
                <a:cs typeface="PT Serif"/>
                <a:sym typeface="PT Serif"/>
              </a:rPr>
              <a:t> </a:t>
            </a:r>
            <a:endParaRPr sz="1400" b="0" i="0" u="none" strike="noStrike" cap="none">
              <a:solidFill>
                <a:schemeClr val="dk2"/>
              </a:solidFill>
              <a:latin typeface="PT Serif"/>
              <a:ea typeface="PT Serif"/>
              <a:cs typeface="PT Serif"/>
              <a:sym typeface="PT Serif"/>
            </a:endParaRPr>
          </a:p>
          <a:p>
            <a:pPr marL="0" marR="0" lvl="0" indent="0" algn="l" rtl="0">
              <a:lnSpc>
                <a:spcPct val="115000"/>
              </a:lnSpc>
              <a:spcBef>
                <a:spcPts val="0"/>
              </a:spcBef>
              <a:spcAft>
                <a:spcPts val="0"/>
              </a:spcAft>
              <a:buClr>
                <a:srgbClr val="000000"/>
              </a:buClr>
              <a:buSzPts val="2095"/>
              <a:buFont typeface="Arial"/>
              <a:buNone/>
            </a:pPr>
            <a:endParaRPr sz="1400" b="0" i="0" u="none" strike="noStrike" cap="none">
              <a:solidFill>
                <a:schemeClr val="dk2"/>
              </a:solidFill>
              <a:latin typeface="PT Serif"/>
              <a:ea typeface="PT Serif"/>
              <a:cs typeface="PT Serif"/>
              <a:sym typeface="PT Serif"/>
            </a:endParaRPr>
          </a:p>
          <a:p>
            <a:pPr marL="0" marR="0" lvl="0" indent="0" algn="l" rtl="0">
              <a:lnSpc>
                <a:spcPct val="115000"/>
              </a:lnSpc>
              <a:spcBef>
                <a:spcPts val="0"/>
              </a:spcBef>
              <a:spcAft>
                <a:spcPts val="0"/>
              </a:spcAft>
              <a:buClr>
                <a:srgbClr val="000000"/>
              </a:buClr>
              <a:buSzPts val="2095"/>
              <a:buFont typeface="Arial"/>
              <a:buNone/>
            </a:pPr>
            <a:r>
              <a:rPr lang="en-US" sz="1400" b="0" i="0" u="none" strike="noStrike" cap="none">
                <a:solidFill>
                  <a:schemeClr val="dk2"/>
                </a:solidFill>
                <a:latin typeface="PT Serif"/>
                <a:ea typeface="PT Serif"/>
                <a:cs typeface="PT Serif"/>
                <a:sym typeface="PT Serif"/>
              </a:rPr>
              <a:t>For sprint 9 we conducted moderated tests of Health Hub IA trees, continued collaboration for 1095-B staging review and MVP launch preparation, and drafted transition documents as part of contract close-out.</a:t>
            </a:r>
            <a:endParaRPr sz="1400" b="0" i="0" u="none" strike="noStrike" cap="none">
              <a:solidFill>
                <a:srgbClr val="000000"/>
              </a:solidFill>
              <a:latin typeface="PT Serif"/>
              <a:ea typeface="PT Serif"/>
              <a:cs typeface="PT Serif"/>
              <a:sym typeface="PT Serif"/>
            </a:endParaRPr>
          </a:p>
        </p:txBody>
      </p:sp>
      <p:graphicFrame>
        <p:nvGraphicFramePr>
          <p:cNvPr id="323" name="Google Shape;323;p9"/>
          <p:cNvGraphicFramePr/>
          <p:nvPr/>
        </p:nvGraphicFramePr>
        <p:xfrm>
          <a:off x="3032371" y="5565328"/>
          <a:ext cx="3000000" cy="3000000"/>
        </p:xfrm>
        <a:graphic>
          <a:graphicData uri="http://schemas.openxmlformats.org/drawingml/2006/table">
            <a:tbl>
              <a:tblPr firstRow="1" bandRow="1">
                <a:noFill/>
                <a:tableStyleId>{AC478478-032B-4C2F-998A-7F8B1AD4CE2A}</a:tableStyleId>
              </a:tblPr>
              <a:tblGrid>
                <a:gridCol w="121075">
                  <a:extLst>
                    <a:ext uri="{9D8B030D-6E8A-4147-A177-3AD203B41FA5}">
                      <a16:colId xmlns:a16="http://schemas.microsoft.com/office/drawing/2014/main" val="20000"/>
                    </a:ext>
                  </a:extLst>
                </a:gridCol>
                <a:gridCol w="8601700">
                  <a:extLst>
                    <a:ext uri="{9D8B030D-6E8A-4147-A177-3AD203B41FA5}">
                      <a16:colId xmlns:a16="http://schemas.microsoft.com/office/drawing/2014/main" val="20001"/>
                    </a:ext>
                  </a:extLst>
                </a:gridCol>
              </a:tblGrid>
              <a:tr h="755200">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p>
                  </a:txBody>
                  <a:tcPr marL="0" marR="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accent3"/>
                    </a:solidFill>
                  </a:tcPr>
                </a:tc>
                <a:tc>
                  <a:txBody>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dk2"/>
                          </a:solidFill>
                          <a:latin typeface="Source Sans Pro"/>
                          <a:ea typeface="Source Sans Pro"/>
                          <a:cs typeface="Source Sans Pro"/>
                          <a:sym typeface="Source Sans Pro"/>
                        </a:rPr>
                        <a:t>We welcome all feedback! Feedback will be collectively reviewed and prioritized appropriately based on where it stacks against other stories in the backlog as well as technical feasibility.</a:t>
                      </a:r>
                      <a:endParaRPr sz="1200" b="0" i="0" u="none" strike="noStrike" cap="none">
                        <a:solidFill>
                          <a:schemeClr val="dk1"/>
                        </a:solidFill>
                        <a:latin typeface="Source Sans Pro"/>
                        <a:ea typeface="Source Sans Pro"/>
                        <a:cs typeface="Source Sans Pro"/>
                        <a:sym typeface="Source Sans Pro"/>
                      </a:endParaRPr>
                    </a:p>
                  </a:txBody>
                  <a:tcPr marL="182875" marR="182875" marT="182875" marB="1828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E8E8E8"/>
                    </a:solidFill>
                  </a:tcPr>
                </a:tc>
                <a:extLst>
                  <a:ext uri="{0D108BD9-81ED-4DB2-BD59-A6C34878D82A}">
                    <a16:rowId xmlns:a16="http://schemas.microsoft.com/office/drawing/2014/main" val="10000"/>
                  </a:ext>
                </a:extLst>
              </a:tr>
            </a:tbl>
          </a:graphicData>
        </a:graphic>
      </p:graphicFrame>
      <p:cxnSp>
        <p:nvCxnSpPr>
          <p:cNvPr id="324" name="Google Shape;324;p9"/>
          <p:cNvCxnSpPr/>
          <p:nvPr/>
        </p:nvCxnSpPr>
        <p:spPr>
          <a:xfrm>
            <a:off x="3057546" y="936703"/>
            <a:ext cx="8697600" cy="13500"/>
          </a:xfrm>
          <a:prstGeom prst="straightConnector1">
            <a:avLst/>
          </a:prstGeom>
          <a:noFill/>
          <a:ln w="9525" cap="flat" cmpd="sng">
            <a:solidFill>
              <a:srgbClr val="747C74"/>
            </a:solidFill>
            <a:prstDash val="dot"/>
            <a:round/>
            <a:headEnd type="none" w="sm" len="sm"/>
            <a:tailEnd type="none" w="sm" len="sm"/>
          </a:ln>
        </p:spPr>
      </p:cxnSp>
      <p:cxnSp>
        <p:nvCxnSpPr>
          <p:cNvPr id="325" name="Google Shape;325;p9"/>
          <p:cNvCxnSpPr/>
          <p:nvPr/>
        </p:nvCxnSpPr>
        <p:spPr>
          <a:xfrm>
            <a:off x="3057546" y="4808635"/>
            <a:ext cx="8697600" cy="0"/>
          </a:xfrm>
          <a:prstGeom prst="straightConnector1">
            <a:avLst/>
          </a:prstGeom>
          <a:noFill/>
          <a:ln w="9525" cap="flat" cmpd="sng">
            <a:solidFill>
              <a:srgbClr val="747C74"/>
            </a:solidFill>
            <a:prstDash val="dot"/>
            <a:round/>
            <a:headEnd type="none" w="sm" len="sm"/>
            <a:tailEnd type="none" w="sm" len="sm"/>
          </a:ln>
        </p:spPr>
      </p:cxnSp>
      <p:sp>
        <p:nvSpPr>
          <p:cNvPr id="326" name="Google Shape;326;p9"/>
          <p:cNvSpPr txBox="1"/>
          <p:nvPr/>
        </p:nvSpPr>
        <p:spPr>
          <a:xfrm>
            <a:off x="3566787" y="1180302"/>
            <a:ext cx="4824600" cy="369000"/>
          </a:xfrm>
          <a:prstGeom prst="rect">
            <a:avLst/>
          </a:prstGeom>
          <a:noFill/>
          <a:ln>
            <a:noFill/>
          </a:ln>
        </p:spPr>
        <p:txBody>
          <a:bodyPr spcFirstLastPara="1" wrap="square" lIns="0" tIns="45700" rIns="0" bIns="45700" anchor="t" anchorCtr="0">
            <a:norm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71BF"/>
                </a:solidFill>
                <a:latin typeface="Source Sans Pro"/>
                <a:ea typeface="Source Sans Pro"/>
                <a:cs typeface="Source Sans Pro"/>
                <a:sym typeface="Source Sans Pro"/>
              </a:rPr>
              <a:t>HEALTH HUB</a:t>
            </a:r>
            <a:endParaRPr sz="1400" b="0" i="0" u="none" strike="noStrike" cap="none">
              <a:solidFill>
                <a:srgbClr val="000000"/>
              </a:solidFill>
              <a:latin typeface="Arial"/>
              <a:ea typeface="Arial"/>
              <a:cs typeface="Arial"/>
              <a:sym typeface="Arial"/>
            </a:endParaRPr>
          </a:p>
        </p:txBody>
      </p:sp>
      <p:sp>
        <p:nvSpPr>
          <p:cNvPr id="327" name="Google Shape;327;p9"/>
          <p:cNvSpPr txBox="1"/>
          <p:nvPr/>
        </p:nvSpPr>
        <p:spPr>
          <a:xfrm>
            <a:off x="3591962" y="1989104"/>
            <a:ext cx="4824600" cy="369000"/>
          </a:xfrm>
          <a:prstGeom prst="rect">
            <a:avLst/>
          </a:prstGeom>
          <a:noFill/>
          <a:ln>
            <a:noFill/>
          </a:ln>
        </p:spPr>
        <p:txBody>
          <a:bodyPr spcFirstLastPara="1" wrap="square" lIns="0" tIns="45700" rIns="0" bIns="45700" anchor="t" anchorCtr="0">
            <a:norm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71BF"/>
                </a:solidFill>
                <a:latin typeface="Source Sans Pro"/>
                <a:ea typeface="Source Sans Pro"/>
                <a:cs typeface="Source Sans Pro"/>
                <a:sym typeface="Source Sans Pro"/>
              </a:rPr>
              <a:t>1095-B</a:t>
            </a:r>
            <a:endParaRPr sz="1400" b="0" i="0" u="none" strike="noStrike" cap="none">
              <a:solidFill>
                <a:srgbClr val="000000"/>
              </a:solidFill>
              <a:latin typeface="Arial"/>
              <a:ea typeface="Arial"/>
              <a:cs typeface="Arial"/>
              <a:sym typeface="Arial"/>
            </a:endParaRPr>
          </a:p>
        </p:txBody>
      </p:sp>
      <p:sp>
        <p:nvSpPr>
          <p:cNvPr id="328" name="Google Shape;328;p9"/>
          <p:cNvSpPr txBox="1"/>
          <p:nvPr/>
        </p:nvSpPr>
        <p:spPr>
          <a:xfrm>
            <a:off x="4095567" y="1487224"/>
            <a:ext cx="6213900" cy="246300"/>
          </a:xfrm>
          <a:prstGeom prst="rect">
            <a:avLst/>
          </a:prstGeom>
          <a:noFill/>
          <a:ln>
            <a:noFill/>
          </a:ln>
        </p:spPr>
        <p:txBody>
          <a:bodyPr spcFirstLastPara="1" wrap="square" lIns="0" tIns="0" rIns="0" bIns="0" anchor="t" anchorCtr="0">
            <a:spAutoFit/>
          </a:bodyPr>
          <a:lstStyle/>
          <a:p>
            <a:pPr marL="228600" marR="0" lvl="3" indent="-228600" algn="l" rtl="0">
              <a:lnSpc>
                <a:spcPct val="100000"/>
              </a:lnSpc>
              <a:spcBef>
                <a:spcPts val="600"/>
              </a:spcBef>
              <a:spcAft>
                <a:spcPts val="0"/>
              </a:spcAft>
              <a:buClr>
                <a:srgbClr val="7F7F7F"/>
              </a:buClr>
              <a:buSzPts val="1200"/>
              <a:buFont typeface="PT Serif"/>
              <a:buAutoNum type="alphaUcPeriod"/>
            </a:pPr>
            <a:r>
              <a:rPr lang="en-US" sz="1600" b="0" i="0" u="none" strike="noStrike" cap="none">
                <a:solidFill>
                  <a:srgbClr val="000000"/>
                </a:solidFill>
                <a:latin typeface="PT Serif"/>
                <a:ea typeface="PT Serif"/>
                <a:cs typeface="PT Serif"/>
                <a:sym typeface="PT Serif"/>
              </a:rPr>
              <a:t>Research Phase 2: Moderated testing of IA trees </a:t>
            </a:r>
            <a:endParaRPr sz="1400" b="0" i="0" u="none" strike="noStrike" cap="none">
              <a:solidFill>
                <a:srgbClr val="000000"/>
              </a:solidFill>
              <a:latin typeface="Arial"/>
              <a:ea typeface="Arial"/>
              <a:cs typeface="Arial"/>
              <a:sym typeface="Arial"/>
            </a:endParaRPr>
          </a:p>
        </p:txBody>
      </p:sp>
      <p:sp>
        <p:nvSpPr>
          <p:cNvPr id="329" name="Google Shape;329;p9"/>
          <p:cNvSpPr txBox="1"/>
          <p:nvPr/>
        </p:nvSpPr>
        <p:spPr>
          <a:xfrm>
            <a:off x="4095567" y="2252669"/>
            <a:ext cx="6213900" cy="1215900"/>
          </a:xfrm>
          <a:prstGeom prst="rect">
            <a:avLst/>
          </a:prstGeom>
          <a:noFill/>
          <a:ln>
            <a:noFill/>
          </a:ln>
        </p:spPr>
        <p:txBody>
          <a:bodyPr spcFirstLastPara="1" wrap="square" lIns="0" tIns="0" rIns="0" bIns="0" anchor="t" anchorCtr="0">
            <a:spAutoFit/>
          </a:bodyPr>
          <a:lstStyle/>
          <a:p>
            <a:pPr marL="228600" marR="0" lvl="3" indent="-228600" algn="l" rtl="0">
              <a:lnSpc>
                <a:spcPct val="100000"/>
              </a:lnSpc>
              <a:spcBef>
                <a:spcPts val="600"/>
              </a:spcBef>
              <a:spcAft>
                <a:spcPts val="0"/>
              </a:spcAft>
              <a:buClr>
                <a:srgbClr val="7F7F7F"/>
              </a:buClr>
              <a:buSzPts val="1200"/>
              <a:buFont typeface="PT Serif"/>
              <a:buAutoNum type="alphaUcPeriod"/>
            </a:pPr>
            <a:r>
              <a:rPr lang="en-US" sz="1600" b="0" i="0" u="none" strike="noStrike" cap="none">
                <a:solidFill>
                  <a:schemeClr val="dk1"/>
                </a:solidFill>
                <a:latin typeface="PT Serif"/>
                <a:ea typeface="PT Serif"/>
                <a:cs typeface="PT Serif"/>
                <a:sym typeface="PT Serif"/>
              </a:rPr>
              <a:t>Testing approach and progress</a:t>
            </a:r>
            <a:endParaRPr sz="1600" b="0" i="0" u="none" strike="noStrike" cap="none">
              <a:solidFill>
                <a:schemeClr val="dk1"/>
              </a:solidFill>
              <a:latin typeface="PT Serif"/>
              <a:ea typeface="PT Serif"/>
              <a:cs typeface="PT Serif"/>
              <a:sym typeface="PT Serif"/>
            </a:endParaRPr>
          </a:p>
          <a:p>
            <a:pPr marL="228600" marR="0" lvl="3" indent="-228600" algn="l" rtl="0">
              <a:lnSpc>
                <a:spcPct val="100000"/>
              </a:lnSpc>
              <a:spcBef>
                <a:spcPts val="600"/>
              </a:spcBef>
              <a:spcAft>
                <a:spcPts val="0"/>
              </a:spcAft>
              <a:buClr>
                <a:srgbClr val="7F7F7F"/>
              </a:buClr>
              <a:buSzPts val="1200"/>
              <a:buFont typeface="PT Serif"/>
              <a:buAutoNum type="alphaUcPeriod"/>
            </a:pPr>
            <a:r>
              <a:rPr lang="en-US" sz="1600" b="0" i="0" u="none" strike="noStrike" cap="none">
                <a:solidFill>
                  <a:schemeClr val="dk1"/>
                </a:solidFill>
                <a:latin typeface="PT Serif"/>
                <a:ea typeface="PT Serif"/>
                <a:cs typeface="PT Serif"/>
                <a:sym typeface="PT Serif"/>
              </a:rPr>
              <a:t>Feature toggle with UX in mind</a:t>
            </a:r>
            <a:endParaRPr sz="1400" b="0" i="0" u="none" strike="noStrike" cap="none">
              <a:solidFill>
                <a:srgbClr val="000000"/>
              </a:solidFill>
              <a:latin typeface="Arial"/>
              <a:ea typeface="Arial"/>
              <a:cs typeface="Arial"/>
              <a:sym typeface="Arial"/>
            </a:endParaRPr>
          </a:p>
          <a:p>
            <a:pPr marL="228600" marR="0" lvl="3" indent="-228600" algn="l" rtl="0">
              <a:lnSpc>
                <a:spcPct val="100000"/>
              </a:lnSpc>
              <a:spcBef>
                <a:spcPts val="600"/>
              </a:spcBef>
              <a:spcAft>
                <a:spcPts val="0"/>
              </a:spcAft>
              <a:buClr>
                <a:srgbClr val="7F7F7F"/>
              </a:buClr>
              <a:buSzPts val="1200"/>
              <a:buFont typeface="PT Serif"/>
              <a:buAutoNum type="alphaUcPeriod"/>
            </a:pPr>
            <a:r>
              <a:rPr lang="en-US" sz="1600" b="0" i="0" u="none" strike="noStrike" cap="none">
                <a:solidFill>
                  <a:schemeClr val="dk1"/>
                </a:solidFill>
                <a:latin typeface="PT Serif"/>
                <a:ea typeface="PT Serif"/>
                <a:cs typeface="PT Serif"/>
                <a:sym typeface="PT Serif"/>
              </a:rPr>
              <a:t>Business owner brief</a:t>
            </a:r>
            <a:endParaRPr sz="1600" b="0" i="0" u="none" strike="noStrike" cap="none">
              <a:solidFill>
                <a:schemeClr val="dk1"/>
              </a:solidFill>
              <a:latin typeface="PT Serif"/>
              <a:ea typeface="PT Serif"/>
              <a:cs typeface="PT Serif"/>
              <a:sym typeface="PT Serif"/>
            </a:endParaRPr>
          </a:p>
          <a:p>
            <a:pPr marL="228600" marR="0" lvl="3" indent="-228600" algn="l" rtl="0">
              <a:lnSpc>
                <a:spcPct val="100000"/>
              </a:lnSpc>
              <a:spcBef>
                <a:spcPts val="600"/>
              </a:spcBef>
              <a:spcAft>
                <a:spcPts val="0"/>
              </a:spcAft>
              <a:buClr>
                <a:srgbClr val="7F7F7F"/>
              </a:buClr>
              <a:buSzPts val="1200"/>
              <a:buFont typeface="PT Serif"/>
              <a:buAutoNum type="alphaUcPeriod"/>
            </a:pPr>
            <a:r>
              <a:rPr lang="en-US" sz="1600" b="0" i="0" u="none" strike="noStrike" cap="none">
                <a:solidFill>
                  <a:schemeClr val="dk1"/>
                </a:solidFill>
                <a:latin typeface="PT Serif"/>
                <a:ea typeface="PT Serif"/>
                <a:cs typeface="PT Serif"/>
                <a:sym typeface="PT Serif"/>
              </a:rPr>
              <a:t>Other updates</a:t>
            </a:r>
            <a:endParaRPr sz="1600" b="0" i="0" u="none" strike="noStrike" cap="none">
              <a:solidFill>
                <a:schemeClr val="dk1"/>
              </a:solidFill>
              <a:latin typeface="PT Serif"/>
              <a:ea typeface="PT Serif"/>
              <a:cs typeface="PT Serif"/>
              <a:sym typeface="PT Serif"/>
            </a:endParaRPr>
          </a:p>
        </p:txBody>
      </p:sp>
      <p:sp>
        <p:nvSpPr>
          <p:cNvPr id="330" name="Google Shape;330;p9"/>
          <p:cNvSpPr txBox="1"/>
          <p:nvPr/>
        </p:nvSpPr>
        <p:spPr>
          <a:xfrm>
            <a:off x="3591962" y="3647271"/>
            <a:ext cx="4824600" cy="369000"/>
          </a:xfrm>
          <a:prstGeom prst="rect">
            <a:avLst/>
          </a:prstGeom>
          <a:noFill/>
          <a:ln>
            <a:noFill/>
          </a:ln>
        </p:spPr>
        <p:txBody>
          <a:bodyPr spcFirstLastPara="1" wrap="square" lIns="0" tIns="45700" rIns="0" bIns="45700" anchor="t" anchorCtr="0">
            <a:norm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71BF"/>
                </a:solidFill>
                <a:latin typeface="Source Sans Pro"/>
                <a:ea typeface="Source Sans Pro"/>
                <a:cs typeface="Source Sans Pro"/>
                <a:sym typeface="Source Sans Pro"/>
              </a:rPr>
              <a:t>TURNOVER PLAN</a:t>
            </a:r>
            <a:endParaRPr sz="1400" b="0" i="0" u="none" strike="noStrike" cap="none">
              <a:solidFill>
                <a:srgbClr val="000000"/>
              </a:solidFill>
              <a:latin typeface="Arial"/>
              <a:ea typeface="Arial"/>
              <a:cs typeface="Arial"/>
              <a:sym typeface="Arial"/>
            </a:endParaRPr>
          </a:p>
        </p:txBody>
      </p:sp>
      <p:sp>
        <p:nvSpPr>
          <p:cNvPr id="331" name="Google Shape;331;p9"/>
          <p:cNvSpPr txBox="1"/>
          <p:nvPr/>
        </p:nvSpPr>
        <p:spPr>
          <a:xfrm>
            <a:off x="4120742" y="3954194"/>
            <a:ext cx="6213900" cy="569400"/>
          </a:xfrm>
          <a:prstGeom prst="rect">
            <a:avLst/>
          </a:prstGeom>
          <a:noFill/>
          <a:ln>
            <a:noFill/>
          </a:ln>
        </p:spPr>
        <p:txBody>
          <a:bodyPr spcFirstLastPara="1" wrap="square" lIns="0" tIns="0" rIns="0" bIns="0" anchor="t" anchorCtr="0">
            <a:spAutoFit/>
          </a:bodyPr>
          <a:lstStyle/>
          <a:p>
            <a:pPr marL="228600" marR="0" lvl="3" indent="-228600" algn="l" rtl="0">
              <a:lnSpc>
                <a:spcPct val="100000"/>
              </a:lnSpc>
              <a:spcBef>
                <a:spcPts val="600"/>
              </a:spcBef>
              <a:spcAft>
                <a:spcPts val="0"/>
              </a:spcAft>
              <a:buClr>
                <a:srgbClr val="7F7F7F"/>
              </a:buClr>
              <a:buSzPts val="1200"/>
              <a:buFont typeface="PT Serif"/>
              <a:buAutoNum type="alphaUcPeriod"/>
            </a:pPr>
            <a:r>
              <a:rPr lang="en-US" sz="1600" b="0" i="0" u="none" strike="noStrike" cap="none">
                <a:solidFill>
                  <a:srgbClr val="000000"/>
                </a:solidFill>
                <a:latin typeface="PT Serif"/>
                <a:ea typeface="PT Serif"/>
                <a:cs typeface="PT Serif"/>
                <a:sym typeface="PT Serif"/>
              </a:rPr>
              <a:t>Close out plan</a:t>
            </a:r>
            <a:endParaRPr sz="1400" b="0" i="0" u="none" strike="noStrike" cap="none">
              <a:solidFill>
                <a:srgbClr val="000000"/>
              </a:solidFill>
              <a:latin typeface="Arial"/>
              <a:ea typeface="Arial"/>
              <a:cs typeface="Arial"/>
              <a:sym typeface="Arial"/>
            </a:endParaRPr>
          </a:p>
          <a:p>
            <a:pPr marL="228600" marR="0" lvl="3" indent="-228600" algn="l" rtl="0">
              <a:lnSpc>
                <a:spcPct val="100000"/>
              </a:lnSpc>
              <a:spcBef>
                <a:spcPts val="600"/>
              </a:spcBef>
              <a:spcAft>
                <a:spcPts val="0"/>
              </a:spcAft>
              <a:buClr>
                <a:srgbClr val="7F7F7F"/>
              </a:buClr>
              <a:buSzPts val="1200"/>
              <a:buFont typeface="PT Serif"/>
              <a:buAutoNum type="alphaUcPeriod"/>
            </a:pPr>
            <a:r>
              <a:rPr lang="en-US" sz="1600" b="0" i="0" u="none" strike="noStrike" cap="none">
                <a:solidFill>
                  <a:srgbClr val="000000"/>
                </a:solidFill>
                <a:latin typeface="PT Serif"/>
                <a:ea typeface="PT Serif"/>
                <a:cs typeface="PT Serif"/>
                <a:sym typeface="PT Serif"/>
              </a:rPr>
              <a:t>Transition of ownership</a:t>
            </a:r>
            <a:endParaRPr sz="1400" b="0" i="0" u="none" strike="noStrike" cap="none">
              <a:solidFill>
                <a:srgbClr val="000000"/>
              </a:solidFill>
              <a:latin typeface="Arial"/>
              <a:ea typeface="Arial"/>
              <a:cs typeface="Arial"/>
              <a:sym typeface="Arial"/>
            </a:endParaRPr>
          </a:p>
        </p:txBody>
      </p:sp>
      <p:sp>
        <p:nvSpPr>
          <p:cNvPr id="332" name="Google Shape;332;p9"/>
          <p:cNvSpPr txBox="1"/>
          <p:nvPr/>
        </p:nvSpPr>
        <p:spPr>
          <a:xfrm>
            <a:off x="419100" y="6408650"/>
            <a:ext cx="2723465" cy="276959"/>
          </a:xfrm>
          <a:prstGeom prst="rect">
            <a:avLst/>
          </a:prstGeom>
          <a:noFill/>
          <a:ln>
            <a:noFill/>
          </a:ln>
        </p:spPr>
        <p:txBody>
          <a:bodyPr spcFirstLastPara="1" wrap="square" lIns="0"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747C74"/>
                </a:solidFill>
                <a:latin typeface="Source Sans Pro"/>
                <a:ea typeface="Source Sans Pro"/>
                <a:cs typeface="Source Sans Pro"/>
                <a:sym typeface="Source Sans Pro"/>
              </a:rPr>
              <a:t>08-23 Sprint 9 Demo</a:t>
            </a:r>
            <a:endParaRPr sz="1800" b="0" i="0" u="none" strike="noStrike" cap="none">
              <a:solidFill>
                <a:srgbClr val="747C74"/>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Google Shape;337;p5"/>
          <p:cNvSpPr txBox="1">
            <a:spLocks noGrp="1"/>
          </p:cNvSpPr>
          <p:nvPr>
            <p:ph type="ctrTitle"/>
          </p:nvPr>
        </p:nvSpPr>
        <p:spPr>
          <a:xfrm>
            <a:off x="248880" y="2938176"/>
            <a:ext cx="7261800" cy="16326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6600"/>
              <a:buFont typeface="PT Serif"/>
              <a:buNone/>
            </a:pPr>
            <a:r>
              <a:rPr lang="en-US"/>
              <a:t>Health Hub</a:t>
            </a:r>
            <a:endParaRPr/>
          </a:p>
        </p:txBody>
      </p:sp>
      <p:sp>
        <p:nvSpPr>
          <p:cNvPr id="338" name="Google Shape;338;p5"/>
          <p:cNvSpPr txBox="1">
            <a:spLocks noGrp="1"/>
          </p:cNvSpPr>
          <p:nvPr>
            <p:ph type="body" idx="1"/>
          </p:nvPr>
        </p:nvSpPr>
        <p:spPr>
          <a:xfrm>
            <a:off x="341868" y="2523777"/>
            <a:ext cx="4246500" cy="3666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lt1"/>
              </a:buClr>
              <a:buSzPts val="1600"/>
              <a:buNone/>
            </a:pPr>
            <a:r>
              <a:rPr lang="en-US"/>
              <a:t>SPRINT 9 DEMO</a:t>
            </a:r>
            <a:endParaRPr/>
          </a:p>
        </p:txBody>
      </p:sp>
      <p:sp>
        <p:nvSpPr>
          <p:cNvPr id="339" name="Google Shape;339;p5"/>
          <p:cNvSpPr txBox="1">
            <a:spLocks noGrp="1"/>
          </p:cNvSpPr>
          <p:nvPr>
            <p:ph type="sldNum" idx="12"/>
          </p:nvPr>
        </p:nvSpPr>
        <p:spPr>
          <a:xfrm>
            <a:off x="11474969" y="6356350"/>
            <a:ext cx="406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6</a:t>
            </a:fld>
            <a:endParaRPr/>
          </a:p>
        </p:txBody>
      </p:sp>
      <p:sp>
        <p:nvSpPr>
          <p:cNvPr id="340" name="Google Shape;340;p5"/>
          <p:cNvSpPr txBox="1"/>
          <p:nvPr/>
        </p:nvSpPr>
        <p:spPr>
          <a:xfrm>
            <a:off x="419100" y="6408650"/>
            <a:ext cx="2723465" cy="276959"/>
          </a:xfrm>
          <a:prstGeom prst="rect">
            <a:avLst/>
          </a:prstGeom>
          <a:noFill/>
          <a:ln>
            <a:noFill/>
          </a:ln>
        </p:spPr>
        <p:txBody>
          <a:bodyPr spcFirstLastPara="1" wrap="square" lIns="0"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747C74"/>
                </a:solidFill>
                <a:latin typeface="Source Sans Pro"/>
                <a:ea typeface="Source Sans Pro"/>
                <a:cs typeface="Source Sans Pro"/>
                <a:sym typeface="Source Sans Pro"/>
              </a:rPr>
              <a:t>08-23 Sprint 9 Demo</a:t>
            </a:r>
            <a:endParaRPr sz="1800" b="0" i="0" u="none" strike="noStrike" cap="none">
              <a:solidFill>
                <a:srgbClr val="747C74"/>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5" name="Google Shape;345;p10"/>
          <p:cNvSpPr/>
          <p:nvPr/>
        </p:nvSpPr>
        <p:spPr>
          <a:xfrm>
            <a:off x="9694706" y="2062196"/>
            <a:ext cx="1005900" cy="3476700"/>
          </a:xfrm>
          <a:prstGeom prst="rect">
            <a:avLst/>
          </a:prstGeom>
          <a:solidFill>
            <a:srgbClr val="D3E9FF">
              <a:alpha val="4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DFFFD"/>
              </a:buClr>
              <a:buSzPts val="900"/>
              <a:buFont typeface="Calibri"/>
              <a:buNone/>
            </a:pPr>
            <a:endParaRPr sz="900" b="0" i="0" u="none" strike="noStrike" cap="none">
              <a:solidFill>
                <a:srgbClr val="FDFFFD"/>
              </a:solidFill>
              <a:latin typeface="PT Serif"/>
              <a:ea typeface="PT Serif"/>
              <a:cs typeface="PT Serif"/>
              <a:sym typeface="PT Serif"/>
            </a:endParaRPr>
          </a:p>
        </p:txBody>
      </p:sp>
      <p:sp>
        <p:nvSpPr>
          <p:cNvPr id="346" name="Google Shape;346;p10"/>
          <p:cNvSpPr txBox="1">
            <a:spLocks noGrp="1"/>
          </p:cNvSpPr>
          <p:nvPr>
            <p:ph type="title"/>
          </p:nvPr>
        </p:nvSpPr>
        <p:spPr>
          <a:xfrm>
            <a:off x="419105" y="708357"/>
            <a:ext cx="11353800" cy="7470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3600"/>
              <a:buFont typeface="PT Serif"/>
              <a:buNone/>
            </a:pPr>
            <a:r>
              <a:rPr lang="en-US" sz="2800"/>
              <a:t>Health Hub Workplan v9</a:t>
            </a:r>
            <a:endParaRPr sz="2800">
              <a:highlight>
                <a:srgbClr val="FFFF00"/>
              </a:highlight>
            </a:endParaRPr>
          </a:p>
        </p:txBody>
      </p:sp>
      <p:sp>
        <p:nvSpPr>
          <p:cNvPr id="347" name="Google Shape;347;p10"/>
          <p:cNvSpPr txBox="1">
            <a:spLocks noGrp="1"/>
          </p:cNvSpPr>
          <p:nvPr>
            <p:ph type="sldNum" idx="12"/>
          </p:nvPr>
        </p:nvSpPr>
        <p:spPr>
          <a:xfrm>
            <a:off x="11474969" y="6363970"/>
            <a:ext cx="4062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8A8A8A"/>
                </a:solidFill>
                <a:latin typeface="Source Sans Pro"/>
                <a:ea typeface="Source Sans Pro"/>
                <a:cs typeface="Source Sans Pro"/>
                <a:sym typeface="Source Sans Pro"/>
              </a:rPr>
              <a:t>7</a:t>
            </a:fld>
            <a:endParaRPr sz="1200" b="0" i="0" u="none" strike="noStrike" cap="none">
              <a:solidFill>
                <a:srgbClr val="8A8A8A"/>
              </a:solidFill>
              <a:latin typeface="Source Sans Pro"/>
              <a:ea typeface="Source Sans Pro"/>
              <a:cs typeface="Source Sans Pro"/>
              <a:sym typeface="Source Sans Pro"/>
            </a:endParaRPr>
          </a:p>
        </p:txBody>
      </p:sp>
      <p:sp>
        <p:nvSpPr>
          <p:cNvPr id="348" name="Google Shape;348;p10"/>
          <p:cNvSpPr txBox="1"/>
          <p:nvPr/>
        </p:nvSpPr>
        <p:spPr>
          <a:xfrm>
            <a:off x="1860504" y="1728480"/>
            <a:ext cx="616200" cy="276900"/>
          </a:xfrm>
          <a:prstGeom prst="rect">
            <a:avLst/>
          </a:prstGeom>
          <a:noFill/>
          <a:ln>
            <a:noFill/>
          </a:ln>
        </p:spPr>
        <p:txBody>
          <a:bodyPr spcFirstLastPara="1" wrap="square" lIns="0" tIns="0" rIns="0" bIns="0" anchor="b"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SPRINT 1</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4/20 – 5/03</a:t>
            </a:r>
            <a:endParaRPr sz="1400" b="0" i="0" u="none" strike="noStrike" cap="none">
              <a:solidFill>
                <a:srgbClr val="000000"/>
              </a:solidFill>
              <a:latin typeface="Arial"/>
              <a:ea typeface="Arial"/>
              <a:cs typeface="Arial"/>
              <a:sym typeface="Arial"/>
            </a:endParaRPr>
          </a:p>
        </p:txBody>
      </p:sp>
      <p:sp>
        <p:nvSpPr>
          <p:cNvPr id="349" name="Google Shape;349;p10"/>
          <p:cNvSpPr/>
          <p:nvPr/>
        </p:nvSpPr>
        <p:spPr>
          <a:xfrm>
            <a:off x="1648069" y="2062361"/>
            <a:ext cx="82200" cy="825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202120"/>
              </a:buClr>
              <a:buSzPts val="900"/>
              <a:buFont typeface="Calibri"/>
              <a:buNone/>
            </a:pPr>
            <a:endParaRPr sz="900" b="0" i="0" u="none" strike="noStrike" cap="none">
              <a:solidFill>
                <a:srgbClr val="202120"/>
              </a:solidFill>
              <a:latin typeface="PT Serif"/>
              <a:ea typeface="PT Serif"/>
              <a:cs typeface="PT Serif"/>
              <a:sym typeface="PT Serif"/>
            </a:endParaRPr>
          </a:p>
        </p:txBody>
      </p:sp>
      <p:cxnSp>
        <p:nvCxnSpPr>
          <p:cNvPr id="350" name="Google Shape;350;p10"/>
          <p:cNvCxnSpPr/>
          <p:nvPr/>
        </p:nvCxnSpPr>
        <p:spPr>
          <a:xfrm flipH="1">
            <a:off x="2624836" y="2020663"/>
            <a:ext cx="3000" cy="3513900"/>
          </a:xfrm>
          <a:prstGeom prst="straightConnector1">
            <a:avLst/>
          </a:prstGeom>
          <a:noFill/>
          <a:ln w="9525" cap="flat" cmpd="sng">
            <a:solidFill>
              <a:srgbClr val="7F7F7F"/>
            </a:solidFill>
            <a:prstDash val="solid"/>
            <a:round/>
            <a:headEnd type="none" w="sm" len="sm"/>
            <a:tailEnd type="none" w="sm" len="sm"/>
          </a:ln>
        </p:spPr>
      </p:cxnSp>
      <p:cxnSp>
        <p:nvCxnSpPr>
          <p:cNvPr id="351" name="Google Shape;351;p10"/>
          <p:cNvCxnSpPr/>
          <p:nvPr/>
        </p:nvCxnSpPr>
        <p:spPr>
          <a:xfrm>
            <a:off x="1611183" y="2018680"/>
            <a:ext cx="0" cy="3525600"/>
          </a:xfrm>
          <a:prstGeom prst="straightConnector1">
            <a:avLst/>
          </a:prstGeom>
          <a:noFill/>
          <a:ln w="9525" cap="flat" cmpd="sng">
            <a:solidFill>
              <a:srgbClr val="7F7F7F"/>
            </a:solidFill>
            <a:prstDash val="solid"/>
            <a:round/>
            <a:headEnd type="none" w="sm" len="sm"/>
            <a:tailEnd type="none" w="sm" len="sm"/>
          </a:ln>
        </p:spPr>
      </p:cxnSp>
      <p:cxnSp>
        <p:nvCxnSpPr>
          <p:cNvPr id="352" name="Google Shape;352;p10"/>
          <p:cNvCxnSpPr/>
          <p:nvPr/>
        </p:nvCxnSpPr>
        <p:spPr>
          <a:xfrm flipH="1">
            <a:off x="3104625" y="2030406"/>
            <a:ext cx="7500" cy="3525600"/>
          </a:xfrm>
          <a:prstGeom prst="straightConnector1">
            <a:avLst/>
          </a:prstGeom>
          <a:noFill/>
          <a:ln w="9525" cap="flat" cmpd="sng">
            <a:solidFill>
              <a:srgbClr val="C7C7C7"/>
            </a:solidFill>
            <a:prstDash val="dot"/>
            <a:round/>
            <a:headEnd type="none" w="sm" len="sm"/>
            <a:tailEnd type="none" w="sm" len="sm"/>
          </a:ln>
        </p:spPr>
      </p:cxnSp>
      <p:cxnSp>
        <p:nvCxnSpPr>
          <p:cNvPr id="353" name="Google Shape;353;p10"/>
          <p:cNvCxnSpPr/>
          <p:nvPr/>
        </p:nvCxnSpPr>
        <p:spPr>
          <a:xfrm>
            <a:off x="2103692" y="2023144"/>
            <a:ext cx="0" cy="3507600"/>
          </a:xfrm>
          <a:prstGeom prst="straightConnector1">
            <a:avLst/>
          </a:prstGeom>
          <a:noFill/>
          <a:ln w="9525" cap="flat" cmpd="sng">
            <a:solidFill>
              <a:srgbClr val="C7C7C7"/>
            </a:solidFill>
            <a:prstDash val="dot"/>
            <a:round/>
            <a:headEnd type="none" w="sm" len="sm"/>
            <a:tailEnd type="none" w="sm" len="sm"/>
          </a:ln>
        </p:spPr>
      </p:cxnSp>
      <p:cxnSp>
        <p:nvCxnSpPr>
          <p:cNvPr id="354" name="Google Shape;354;p10"/>
          <p:cNvCxnSpPr/>
          <p:nvPr/>
        </p:nvCxnSpPr>
        <p:spPr>
          <a:xfrm>
            <a:off x="6665953" y="2017414"/>
            <a:ext cx="21300" cy="3513600"/>
          </a:xfrm>
          <a:prstGeom prst="straightConnector1">
            <a:avLst/>
          </a:prstGeom>
          <a:noFill/>
          <a:ln w="9525" cap="flat" cmpd="sng">
            <a:solidFill>
              <a:srgbClr val="7F7F7F"/>
            </a:solidFill>
            <a:prstDash val="solid"/>
            <a:round/>
            <a:headEnd type="none" w="sm" len="sm"/>
            <a:tailEnd type="none" w="sm" len="sm"/>
          </a:ln>
        </p:spPr>
      </p:cxnSp>
      <p:cxnSp>
        <p:nvCxnSpPr>
          <p:cNvPr id="355" name="Google Shape;355;p10"/>
          <p:cNvCxnSpPr/>
          <p:nvPr/>
        </p:nvCxnSpPr>
        <p:spPr>
          <a:xfrm rot="10800000" flipH="1">
            <a:off x="417968" y="3259379"/>
            <a:ext cx="11130600" cy="24300"/>
          </a:xfrm>
          <a:prstGeom prst="straightConnector1">
            <a:avLst/>
          </a:prstGeom>
          <a:noFill/>
          <a:ln w="9525" cap="flat" cmpd="sng">
            <a:solidFill>
              <a:srgbClr val="747C74"/>
            </a:solidFill>
            <a:prstDash val="solid"/>
            <a:round/>
            <a:headEnd type="none" w="sm" len="sm"/>
            <a:tailEnd type="none" w="sm" len="sm"/>
          </a:ln>
        </p:spPr>
      </p:cxnSp>
      <p:cxnSp>
        <p:nvCxnSpPr>
          <p:cNvPr id="356" name="Google Shape;356;p10"/>
          <p:cNvCxnSpPr/>
          <p:nvPr/>
        </p:nvCxnSpPr>
        <p:spPr>
          <a:xfrm rot="10800000" flipH="1">
            <a:off x="523581" y="4726621"/>
            <a:ext cx="11127600" cy="12300"/>
          </a:xfrm>
          <a:prstGeom prst="straightConnector1">
            <a:avLst/>
          </a:prstGeom>
          <a:noFill/>
          <a:ln w="9525" cap="flat" cmpd="sng">
            <a:solidFill>
              <a:srgbClr val="747C74"/>
            </a:solidFill>
            <a:prstDash val="solid"/>
            <a:round/>
            <a:headEnd type="none" w="sm" len="sm"/>
            <a:tailEnd type="none" w="sm" len="sm"/>
          </a:ln>
        </p:spPr>
      </p:cxnSp>
      <p:cxnSp>
        <p:nvCxnSpPr>
          <p:cNvPr id="357" name="Google Shape;357;p10"/>
          <p:cNvCxnSpPr/>
          <p:nvPr/>
        </p:nvCxnSpPr>
        <p:spPr>
          <a:xfrm rot="10800000" flipH="1">
            <a:off x="1611183" y="2018195"/>
            <a:ext cx="10058400" cy="6300"/>
          </a:xfrm>
          <a:prstGeom prst="straightConnector1">
            <a:avLst/>
          </a:prstGeom>
          <a:noFill/>
          <a:ln w="12700" cap="flat" cmpd="sng">
            <a:solidFill>
              <a:schemeClr val="dk1"/>
            </a:solidFill>
            <a:prstDash val="solid"/>
            <a:round/>
            <a:headEnd type="none" w="sm" len="sm"/>
            <a:tailEnd type="none" w="sm" len="sm"/>
          </a:ln>
        </p:spPr>
      </p:cxnSp>
      <p:cxnSp>
        <p:nvCxnSpPr>
          <p:cNvPr id="358" name="Google Shape;358;p10"/>
          <p:cNvCxnSpPr/>
          <p:nvPr/>
        </p:nvCxnSpPr>
        <p:spPr>
          <a:xfrm>
            <a:off x="526863" y="5532630"/>
            <a:ext cx="11111100" cy="5700"/>
          </a:xfrm>
          <a:prstGeom prst="straightConnector1">
            <a:avLst/>
          </a:prstGeom>
          <a:noFill/>
          <a:ln w="9525" cap="flat" cmpd="sng">
            <a:solidFill>
              <a:srgbClr val="747C74"/>
            </a:solidFill>
            <a:prstDash val="solid"/>
            <a:round/>
            <a:headEnd type="none" w="sm" len="sm"/>
            <a:tailEnd type="none" w="sm" len="sm"/>
          </a:ln>
        </p:spPr>
      </p:cxnSp>
      <p:sp>
        <p:nvSpPr>
          <p:cNvPr id="359" name="Google Shape;359;p10"/>
          <p:cNvSpPr txBox="1"/>
          <p:nvPr/>
        </p:nvSpPr>
        <p:spPr>
          <a:xfrm>
            <a:off x="3142927" y="5210343"/>
            <a:ext cx="529500" cy="1386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202120"/>
              </a:buClr>
              <a:buSzPts val="900"/>
              <a:buFont typeface="PT Serif"/>
              <a:buNone/>
            </a:pPr>
            <a:endParaRPr sz="900" b="0" i="0" u="none" strike="noStrike" cap="none">
              <a:solidFill>
                <a:srgbClr val="202120"/>
              </a:solidFill>
              <a:latin typeface="PT Serif"/>
              <a:ea typeface="PT Serif"/>
              <a:cs typeface="PT Serif"/>
              <a:sym typeface="PT Serif"/>
            </a:endParaRPr>
          </a:p>
        </p:txBody>
      </p:sp>
      <p:sp>
        <p:nvSpPr>
          <p:cNvPr id="360" name="Google Shape;360;p10"/>
          <p:cNvSpPr txBox="1"/>
          <p:nvPr/>
        </p:nvSpPr>
        <p:spPr>
          <a:xfrm>
            <a:off x="3142927" y="5210343"/>
            <a:ext cx="529500" cy="1386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202120"/>
              </a:buClr>
              <a:buSzPts val="900"/>
              <a:buFont typeface="PT Serif"/>
              <a:buNone/>
            </a:pPr>
            <a:endParaRPr sz="900" b="0" i="0" u="none" strike="noStrike" cap="none">
              <a:solidFill>
                <a:srgbClr val="202120"/>
              </a:solidFill>
              <a:latin typeface="PT Serif"/>
              <a:ea typeface="PT Serif"/>
              <a:cs typeface="PT Serif"/>
              <a:sym typeface="PT Serif"/>
            </a:endParaRPr>
          </a:p>
        </p:txBody>
      </p:sp>
      <p:cxnSp>
        <p:nvCxnSpPr>
          <p:cNvPr id="361" name="Google Shape;361;p10"/>
          <p:cNvCxnSpPr/>
          <p:nvPr/>
        </p:nvCxnSpPr>
        <p:spPr>
          <a:xfrm>
            <a:off x="6159426" y="2009672"/>
            <a:ext cx="0" cy="3528900"/>
          </a:xfrm>
          <a:prstGeom prst="straightConnector1">
            <a:avLst/>
          </a:prstGeom>
          <a:noFill/>
          <a:ln w="9525" cap="flat" cmpd="sng">
            <a:solidFill>
              <a:srgbClr val="C7C7C7"/>
            </a:solidFill>
            <a:prstDash val="dot"/>
            <a:round/>
            <a:headEnd type="none" w="sm" len="sm"/>
            <a:tailEnd type="none" w="sm" len="sm"/>
          </a:ln>
        </p:spPr>
      </p:cxnSp>
      <p:cxnSp>
        <p:nvCxnSpPr>
          <p:cNvPr id="362" name="Google Shape;362;p10"/>
          <p:cNvCxnSpPr/>
          <p:nvPr/>
        </p:nvCxnSpPr>
        <p:spPr>
          <a:xfrm>
            <a:off x="5132527" y="2040979"/>
            <a:ext cx="0" cy="3466200"/>
          </a:xfrm>
          <a:prstGeom prst="straightConnector1">
            <a:avLst/>
          </a:prstGeom>
          <a:noFill/>
          <a:ln w="9525" cap="flat" cmpd="sng">
            <a:solidFill>
              <a:srgbClr val="C7C7C7"/>
            </a:solidFill>
            <a:prstDash val="dot"/>
            <a:round/>
            <a:headEnd type="none" w="sm" len="sm"/>
            <a:tailEnd type="none" w="sm" len="sm"/>
          </a:ln>
        </p:spPr>
      </p:cxnSp>
      <p:grpSp>
        <p:nvGrpSpPr>
          <p:cNvPr id="363" name="Google Shape;363;p10"/>
          <p:cNvGrpSpPr/>
          <p:nvPr/>
        </p:nvGrpSpPr>
        <p:grpSpPr>
          <a:xfrm>
            <a:off x="10039754" y="670860"/>
            <a:ext cx="1100851" cy="308702"/>
            <a:chOff x="9441501" y="969519"/>
            <a:chExt cx="1100851" cy="308702"/>
          </a:xfrm>
        </p:grpSpPr>
        <p:sp>
          <p:nvSpPr>
            <p:cNvPr id="364" name="Google Shape;364;p10"/>
            <p:cNvSpPr/>
            <p:nvPr/>
          </p:nvSpPr>
          <p:spPr>
            <a:xfrm>
              <a:off x="9441501" y="969519"/>
              <a:ext cx="195600" cy="194100"/>
            </a:xfrm>
            <a:prstGeom prst="diamond">
              <a:avLst/>
            </a:prstGeom>
            <a:solidFill>
              <a:srgbClr val="01213C"/>
            </a:solidFill>
            <a:ln w="9525" cap="flat" cmpd="sng">
              <a:solidFill>
                <a:schemeClr val="lt1"/>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202120"/>
                </a:buClr>
                <a:buSzPts val="700"/>
                <a:buFont typeface="Calibri"/>
                <a:buNone/>
              </a:pPr>
              <a:endParaRPr sz="700" b="0" i="0" u="none" strike="noStrike" cap="none">
                <a:solidFill>
                  <a:srgbClr val="303A46"/>
                </a:solidFill>
                <a:latin typeface="PT Serif"/>
                <a:ea typeface="PT Serif"/>
                <a:cs typeface="PT Serif"/>
                <a:sym typeface="PT Serif"/>
              </a:endParaRPr>
            </a:p>
          </p:txBody>
        </p:sp>
        <p:sp>
          <p:nvSpPr>
            <p:cNvPr id="365" name="Google Shape;365;p10"/>
            <p:cNvSpPr txBox="1"/>
            <p:nvPr/>
          </p:nvSpPr>
          <p:spPr>
            <a:xfrm>
              <a:off x="9730852" y="1031921"/>
              <a:ext cx="811500" cy="2463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303A46"/>
                </a:buClr>
                <a:buSzPts val="700"/>
                <a:buFont typeface="PT Serif"/>
                <a:buNone/>
              </a:pPr>
              <a:r>
                <a:rPr lang="en-US" sz="800" b="0" i="0" u="none" strike="noStrike" cap="none">
                  <a:solidFill>
                    <a:srgbClr val="303A46"/>
                  </a:solidFill>
                  <a:latin typeface="Source Sans Pro"/>
                  <a:ea typeface="Source Sans Pro"/>
                  <a:cs typeface="Source Sans Pro"/>
                  <a:sym typeface="Source Sans Pro"/>
                </a:rPr>
                <a:t>Owned by product  team</a:t>
              </a:r>
              <a:endParaRPr sz="800" b="0" i="0" u="none" strike="noStrike" cap="none">
                <a:solidFill>
                  <a:srgbClr val="303A46"/>
                </a:solidFill>
                <a:latin typeface="Source Sans Pro"/>
                <a:ea typeface="Source Sans Pro"/>
                <a:cs typeface="Source Sans Pro"/>
                <a:sym typeface="Source Sans Pro"/>
              </a:endParaRPr>
            </a:p>
          </p:txBody>
        </p:sp>
      </p:grpSp>
      <p:sp>
        <p:nvSpPr>
          <p:cNvPr id="366" name="Google Shape;366;p10"/>
          <p:cNvSpPr txBox="1"/>
          <p:nvPr/>
        </p:nvSpPr>
        <p:spPr>
          <a:xfrm>
            <a:off x="9835687" y="6408650"/>
            <a:ext cx="1805100" cy="276900"/>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200"/>
              <a:buFont typeface="Arial"/>
              <a:buNone/>
            </a:pPr>
            <a:r>
              <a:rPr lang="en-US" sz="1200" b="0" i="0" u="none" strike="noStrike" cap="none">
                <a:solidFill>
                  <a:srgbClr val="747C74"/>
                </a:solidFill>
                <a:latin typeface="Source Sans Pro"/>
                <a:ea typeface="Source Sans Pro"/>
                <a:cs typeface="Source Sans Pro"/>
                <a:sym typeface="Source Sans Pro"/>
              </a:rPr>
              <a:t>Workplan</a:t>
            </a:r>
            <a:endParaRPr sz="1800" b="0" i="0" u="none" strike="noStrike" cap="none">
              <a:solidFill>
                <a:srgbClr val="202120"/>
              </a:solidFill>
              <a:latin typeface="Calibri"/>
              <a:ea typeface="Calibri"/>
              <a:cs typeface="Calibri"/>
              <a:sym typeface="Calibri"/>
            </a:endParaRPr>
          </a:p>
        </p:txBody>
      </p:sp>
      <p:grpSp>
        <p:nvGrpSpPr>
          <p:cNvPr id="367" name="Google Shape;367;p10"/>
          <p:cNvGrpSpPr/>
          <p:nvPr/>
        </p:nvGrpSpPr>
        <p:grpSpPr>
          <a:xfrm>
            <a:off x="10050557" y="1381209"/>
            <a:ext cx="1295260" cy="4028489"/>
            <a:chOff x="7027823" y="1378798"/>
            <a:chExt cx="1365300" cy="5008067"/>
          </a:xfrm>
        </p:grpSpPr>
        <p:cxnSp>
          <p:nvCxnSpPr>
            <p:cNvPr id="368" name="Google Shape;368;p10"/>
            <p:cNvCxnSpPr/>
            <p:nvPr/>
          </p:nvCxnSpPr>
          <p:spPr>
            <a:xfrm flipH="1">
              <a:off x="7731422" y="1782465"/>
              <a:ext cx="4800" cy="4604400"/>
            </a:xfrm>
            <a:prstGeom prst="straightConnector1">
              <a:avLst/>
            </a:prstGeom>
            <a:noFill/>
            <a:ln w="12700" cap="flat" cmpd="sng">
              <a:solidFill>
                <a:srgbClr val="A1AEBF"/>
              </a:solidFill>
              <a:prstDash val="solid"/>
              <a:round/>
              <a:headEnd type="none" w="sm" len="sm"/>
              <a:tailEnd type="none" w="sm" len="sm"/>
            </a:ln>
          </p:spPr>
        </p:cxnSp>
        <p:grpSp>
          <p:nvGrpSpPr>
            <p:cNvPr id="369" name="Google Shape;369;p10"/>
            <p:cNvGrpSpPr/>
            <p:nvPr/>
          </p:nvGrpSpPr>
          <p:grpSpPr>
            <a:xfrm>
              <a:off x="7027823" y="1378798"/>
              <a:ext cx="1365300" cy="417786"/>
              <a:chOff x="7148473" y="1410548"/>
              <a:chExt cx="1365300" cy="417786"/>
            </a:xfrm>
          </p:grpSpPr>
          <p:sp>
            <p:nvSpPr>
              <p:cNvPr id="370" name="Google Shape;370;p10"/>
              <p:cNvSpPr/>
              <p:nvPr/>
            </p:nvSpPr>
            <p:spPr>
              <a:xfrm>
                <a:off x="7148473" y="1410548"/>
                <a:ext cx="1365300" cy="344100"/>
              </a:xfrm>
              <a:prstGeom prst="roundRect">
                <a:avLst>
                  <a:gd name="adj" fmla="val 16667"/>
                </a:avLst>
              </a:prstGeom>
              <a:solidFill>
                <a:srgbClr val="D3E9FF"/>
              </a:solidFill>
              <a:ln>
                <a:noFill/>
              </a:ln>
            </p:spPr>
            <p:txBody>
              <a:bodyPr spcFirstLastPara="1" wrap="square" lIns="91425" tIns="73150" rIns="91425" bIns="45700" anchor="ctr" anchorCtr="0">
                <a:noAutofit/>
              </a:bodyPr>
              <a:lstStyle/>
              <a:p>
                <a:pPr marL="0" marR="0" lvl="0" indent="0" algn="ctr" rtl="0">
                  <a:lnSpc>
                    <a:spcPct val="100000"/>
                  </a:lnSpc>
                  <a:spcBef>
                    <a:spcPts val="0"/>
                  </a:spcBef>
                  <a:spcAft>
                    <a:spcPts val="0"/>
                  </a:spcAft>
                  <a:buClr>
                    <a:srgbClr val="022D50"/>
                  </a:buClr>
                  <a:buSzPts val="1200"/>
                  <a:buFont typeface="Source Sans Pro SemiBold"/>
                  <a:buNone/>
                </a:pPr>
                <a:r>
                  <a:rPr lang="en-US" sz="1200" b="1" i="0" u="none" strike="noStrike" cap="none">
                    <a:solidFill>
                      <a:srgbClr val="022D50"/>
                    </a:solidFill>
                    <a:latin typeface="Source Sans Pro SemiBold"/>
                    <a:ea typeface="Source Sans Pro SemiBold"/>
                    <a:cs typeface="Source Sans Pro SemiBold"/>
                    <a:sym typeface="Source Sans Pro SemiBold"/>
                  </a:rPr>
                  <a:t>WE ARE HERE</a:t>
                </a:r>
                <a:endParaRPr sz="1200" b="1" i="0" u="none" strike="noStrike" cap="none">
                  <a:solidFill>
                    <a:srgbClr val="022D50"/>
                  </a:solidFill>
                  <a:latin typeface="Source Sans Pro SemiBold"/>
                  <a:ea typeface="Source Sans Pro SemiBold"/>
                  <a:cs typeface="Source Sans Pro SemiBold"/>
                  <a:sym typeface="Source Sans Pro SemiBold"/>
                </a:endParaRPr>
              </a:p>
            </p:txBody>
          </p:sp>
          <p:sp>
            <p:nvSpPr>
              <p:cNvPr id="371" name="Google Shape;371;p10"/>
              <p:cNvSpPr/>
              <p:nvPr/>
            </p:nvSpPr>
            <p:spPr>
              <a:xfrm rot="10800000">
                <a:off x="7773176" y="1745834"/>
                <a:ext cx="171300" cy="82500"/>
              </a:xfrm>
              <a:prstGeom prst="triangle">
                <a:avLst>
                  <a:gd name="adj" fmla="val 50000"/>
                </a:avLst>
              </a:prstGeom>
              <a:solidFill>
                <a:srgbClr val="D3E9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202120"/>
                  </a:buClr>
                  <a:buSzPts val="1400"/>
                  <a:buFont typeface="Calibri"/>
                  <a:buNone/>
                </a:pPr>
                <a:endParaRPr sz="1400" b="0" i="0" u="none" strike="noStrike" cap="none">
                  <a:solidFill>
                    <a:srgbClr val="FDFFFD"/>
                  </a:solidFill>
                  <a:latin typeface="Arial"/>
                  <a:ea typeface="Arial"/>
                  <a:cs typeface="Arial"/>
                  <a:sym typeface="Arial"/>
                </a:endParaRPr>
              </a:p>
            </p:txBody>
          </p:sp>
        </p:grpSp>
      </p:grpSp>
      <p:cxnSp>
        <p:nvCxnSpPr>
          <p:cNvPr id="372" name="Google Shape;372;p10"/>
          <p:cNvCxnSpPr/>
          <p:nvPr/>
        </p:nvCxnSpPr>
        <p:spPr>
          <a:xfrm flipH="1">
            <a:off x="11650991" y="2025140"/>
            <a:ext cx="9900" cy="3519000"/>
          </a:xfrm>
          <a:prstGeom prst="straightConnector1">
            <a:avLst/>
          </a:prstGeom>
          <a:noFill/>
          <a:ln w="9525" cap="flat" cmpd="sng">
            <a:solidFill>
              <a:srgbClr val="7F7F7F"/>
            </a:solidFill>
            <a:prstDash val="solid"/>
            <a:round/>
            <a:headEnd type="none" w="sm" len="sm"/>
            <a:tailEnd type="none" w="sm" len="sm"/>
          </a:ln>
        </p:spPr>
      </p:cxnSp>
      <p:cxnSp>
        <p:nvCxnSpPr>
          <p:cNvPr id="373" name="Google Shape;373;p10"/>
          <p:cNvCxnSpPr/>
          <p:nvPr/>
        </p:nvCxnSpPr>
        <p:spPr>
          <a:xfrm>
            <a:off x="4135375" y="2039449"/>
            <a:ext cx="0" cy="3507600"/>
          </a:xfrm>
          <a:prstGeom prst="straightConnector1">
            <a:avLst/>
          </a:prstGeom>
          <a:noFill/>
          <a:ln w="9525" cap="flat" cmpd="sng">
            <a:solidFill>
              <a:srgbClr val="C7C7C7"/>
            </a:solidFill>
            <a:prstDash val="dot"/>
            <a:round/>
            <a:headEnd type="none" w="sm" len="sm"/>
            <a:tailEnd type="none" w="sm" len="sm"/>
          </a:ln>
        </p:spPr>
      </p:cxnSp>
      <p:sp>
        <p:nvSpPr>
          <p:cNvPr id="374" name="Google Shape;374;p10"/>
          <p:cNvSpPr/>
          <p:nvPr/>
        </p:nvSpPr>
        <p:spPr>
          <a:xfrm>
            <a:off x="614063" y="2547262"/>
            <a:ext cx="813900" cy="276900"/>
          </a:xfrm>
          <a:prstGeom prst="rect">
            <a:avLst/>
          </a:prstGeom>
          <a:solidFill>
            <a:schemeClr val="lt1"/>
          </a:solid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303A46"/>
                </a:solidFill>
                <a:latin typeface="Source Sans Pro SemiBold"/>
                <a:ea typeface="Source Sans Pro SemiBold"/>
                <a:cs typeface="Source Sans Pro SemiBold"/>
                <a:sym typeface="Source Sans Pro SemiBold"/>
              </a:rPr>
              <a:t>Product &amp; Delivery</a:t>
            </a:r>
            <a:endParaRPr sz="900" b="1" i="0" u="none" strike="noStrike" cap="none">
              <a:solidFill>
                <a:srgbClr val="303A46"/>
              </a:solidFill>
              <a:latin typeface="Source Sans Pro SemiBold"/>
              <a:ea typeface="Source Sans Pro SemiBold"/>
              <a:cs typeface="Source Sans Pro SemiBold"/>
              <a:sym typeface="Source Sans Pro SemiBold"/>
            </a:endParaRPr>
          </a:p>
        </p:txBody>
      </p:sp>
      <p:sp>
        <p:nvSpPr>
          <p:cNvPr id="375" name="Google Shape;375;p10"/>
          <p:cNvSpPr/>
          <p:nvPr/>
        </p:nvSpPr>
        <p:spPr>
          <a:xfrm>
            <a:off x="614063" y="4820529"/>
            <a:ext cx="813900" cy="276900"/>
          </a:xfrm>
          <a:prstGeom prst="rect">
            <a:avLst/>
          </a:prstGeom>
          <a:solidFill>
            <a:schemeClr val="lt1"/>
          </a:solid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303A46"/>
                </a:solidFill>
                <a:latin typeface="Source Sans Pro SemiBold"/>
                <a:ea typeface="Source Sans Pro SemiBold"/>
                <a:cs typeface="Source Sans Pro SemiBold"/>
                <a:sym typeface="Source Sans Pro SemiBold"/>
              </a:rPr>
              <a:t>Engineering &amp; Development</a:t>
            </a:r>
            <a:endParaRPr sz="900" b="1" i="0" u="none" strike="noStrike" cap="none">
              <a:solidFill>
                <a:srgbClr val="303A46"/>
              </a:solidFill>
              <a:latin typeface="Source Sans Pro SemiBold"/>
              <a:ea typeface="Source Sans Pro SemiBold"/>
              <a:cs typeface="Source Sans Pro SemiBold"/>
              <a:sym typeface="Source Sans Pro SemiBold"/>
            </a:endParaRPr>
          </a:p>
        </p:txBody>
      </p:sp>
      <p:sp>
        <p:nvSpPr>
          <p:cNvPr id="376" name="Google Shape;376;p10"/>
          <p:cNvSpPr/>
          <p:nvPr/>
        </p:nvSpPr>
        <p:spPr>
          <a:xfrm>
            <a:off x="614063" y="3680897"/>
            <a:ext cx="813900" cy="276900"/>
          </a:xfrm>
          <a:prstGeom prst="rect">
            <a:avLst/>
          </a:prstGeom>
          <a:solidFill>
            <a:schemeClr val="lt1"/>
          </a:solid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303A46"/>
                </a:solidFill>
                <a:latin typeface="Source Sans Pro SemiBold"/>
                <a:ea typeface="Source Sans Pro SemiBold"/>
                <a:cs typeface="Source Sans Pro SemiBold"/>
                <a:sym typeface="Source Sans Pro SemiBold"/>
              </a:rPr>
              <a:t>User Experience &amp; Design</a:t>
            </a:r>
            <a:endParaRPr sz="900" b="1" i="0" u="none" strike="noStrike" cap="none">
              <a:solidFill>
                <a:srgbClr val="303A46"/>
              </a:solidFill>
              <a:latin typeface="Source Sans Pro SemiBold"/>
              <a:ea typeface="Source Sans Pro SemiBold"/>
              <a:cs typeface="Source Sans Pro SemiBold"/>
              <a:sym typeface="Source Sans Pro SemiBold"/>
            </a:endParaRPr>
          </a:p>
        </p:txBody>
      </p:sp>
      <p:pic>
        <p:nvPicPr>
          <p:cNvPr id="377" name="Google Shape;377;p10"/>
          <p:cNvPicPr preferRelativeResize="0"/>
          <p:nvPr/>
        </p:nvPicPr>
        <p:blipFill rotWithShape="1">
          <a:blip r:embed="rId3">
            <a:alphaModFix/>
          </a:blip>
          <a:srcRect/>
          <a:stretch/>
        </p:blipFill>
        <p:spPr>
          <a:xfrm>
            <a:off x="694273" y="4155357"/>
            <a:ext cx="265176" cy="265176"/>
          </a:xfrm>
          <a:prstGeom prst="rect">
            <a:avLst/>
          </a:prstGeom>
          <a:noFill/>
          <a:ln>
            <a:noFill/>
          </a:ln>
        </p:spPr>
      </p:pic>
      <p:pic>
        <p:nvPicPr>
          <p:cNvPr id="378" name="Google Shape;378;p10"/>
          <p:cNvPicPr preferRelativeResize="0"/>
          <p:nvPr/>
        </p:nvPicPr>
        <p:blipFill rotWithShape="1">
          <a:blip r:embed="rId4">
            <a:alphaModFix/>
          </a:blip>
          <a:srcRect/>
          <a:stretch/>
        </p:blipFill>
        <p:spPr>
          <a:xfrm>
            <a:off x="694273" y="2899142"/>
            <a:ext cx="265176" cy="265176"/>
          </a:xfrm>
          <a:prstGeom prst="rect">
            <a:avLst/>
          </a:prstGeom>
          <a:noFill/>
          <a:ln>
            <a:noFill/>
          </a:ln>
        </p:spPr>
      </p:pic>
      <p:pic>
        <p:nvPicPr>
          <p:cNvPr id="379" name="Google Shape;379;p10"/>
          <p:cNvPicPr preferRelativeResize="0"/>
          <p:nvPr/>
        </p:nvPicPr>
        <p:blipFill rotWithShape="1">
          <a:blip r:embed="rId5">
            <a:alphaModFix/>
          </a:blip>
          <a:srcRect/>
          <a:stretch/>
        </p:blipFill>
        <p:spPr>
          <a:xfrm>
            <a:off x="694273" y="5144522"/>
            <a:ext cx="265176" cy="265176"/>
          </a:xfrm>
          <a:prstGeom prst="rect">
            <a:avLst/>
          </a:prstGeom>
          <a:noFill/>
          <a:ln>
            <a:noFill/>
          </a:ln>
        </p:spPr>
      </p:pic>
      <p:sp>
        <p:nvSpPr>
          <p:cNvPr id="380" name="Google Shape;380;p10"/>
          <p:cNvSpPr txBox="1"/>
          <p:nvPr/>
        </p:nvSpPr>
        <p:spPr>
          <a:xfrm>
            <a:off x="1573869" y="2189267"/>
            <a:ext cx="529500" cy="1386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202120"/>
              </a:buClr>
              <a:buSzPts val="900"/>
              <a:buFont typeface="PT Serif"/>
              <a:buNone/>
            </a:pPr>
            <a:r>
              <a:rPr lang="en-US" sz="900" b="0" i="0" u="none" strike="noStrike" cap="none">
                <a:solidFill>
                  <a:srgbClr val="202120"/>
                </a:solidFill>
                <a:latin typeface="PT Serif"/>
                <a:ea typeface="PT Serif"/>
                <a:cs typeface="PT Serif"/>
                <a:sym typeface="PT Serif"/>
              </a:rPr>
              <a:t>Kickoff </a:t>
            </a:r>
            <a:endParaRPr sz="900" b="0" i="0" u="none" strike="noStrike" cap="none">
              <a:solidFill>
                <a:srgbClr val="202120"/>
              </a:solidFill>
              <a:latin typeface="PT Serif"/>
              <a:ea typeface="PT Serif"/>
              <a:cs typeface="PT Serif"/>
              <a:sym typeface="PT Serif"/>
            </a:endParaRPr>
          </a:p>
        </p:txBody>
      </p:sp>
      <p:cxnSp>
        <p:nvCxnSpPr>
          <p:cNvPr id="381" name="Google Shape;381;p10"/>
          <p:cNvCxnSpPr/>
          <p:nvPr/>
        </p:nvCxnSpPr>
        <p:spPr>
          <a:xfrm flipH="1">
            <a:off x="3623400" y="2042056"/>
            <a:ext cx="3000" cy="3513900"/>
          </a:xfrm>
          <a:prstGeom prst="straightConnector1">
            <a:avLst/>
          </a:prstGeom>
          <a:noFill/>
          <a:ln w="9525" cap="flat" cmpd="sng">
            <a:solidFill>
              <a:srgbClr val="7F7F7F"/>
            </a:solidFill>
            <a:prstDash val="solid"/>
            <a:round/>
            <a:headEnd type="none" w="sm" len="sm"/>
            <a:tailEnd type="none" w="sm" len="sm"/>
          </a:ln>
        </p:spPr>
      </p:cxnSp>
      <p:cxnSp>
        <p:nvCxnSpPr>
          <p:cNvPr id="382" name="Google Shape;382;p10"/>
          <p:cNvCxnSpPr/>
          <p:nvPr/>
        </p:nvCxnSpPr>
        <p:spPr>
          <a:xfrm flipH="1">
            <a:off x="4632933" y="2027682"/>
            <a:ext cx="3000" cy="3513900"/>
          </a:xfrm>
          <a:prstGeom prst="straightConnector1">
            <a:avLst/>
          </a:prstGeom>
          <a:noFill/>
          <a:ln w="9525" cap="flat" cmpd="sng">
            <a:solidFill>
              <a:srgbClr val="7F7F7F"/>
            </a:solidFill>
            <a:prstDash val="solid"/>
            <a:round/>
            <a:headEnd type="none" w="sm" len="sm"/>
            <a:tailEnd type="none" w="sm" len="sm"/>
          </a:ln>
        </p:spPr>
      </p:cxnSp>
      <p:cxnSp>
        <p:nvCxnSpPr>
          <p:cNvPr id="383" name="Google Shape;383;p10"/>
          <p:cNvCxnSpPr/>
          <p:nvPr/>
        </p:nvCxnSpPr>
        <p:spPr>
          <a:xfrm flipH="1">
            <a:off x="5646301" y="2029341"/>
            <a:ext cx="3000" cy="3513900"/>
          </a:xfrm>
          <a:prstGeom prst="straightConnector1">
            <a:avLst/>
          </a:prstGeom>
          <a:noFill/>
          <a:ln w="9525" cap="flat" cmpd="sng">
            <a:solidFill>
              <a:srgbClr val="7F7F7F"/>
            </a:solidFill>
            <a:prstDash val="solid"/>
            <a:round/>
            <a:headEnd type="none" w="sm" len="sm"/>
            <a:tailEnd type="none" w="sm" len="sm"/>
          </a:ln>
        </p:spPr>
      </p:cxnSp>
      <p:cxnSp>
        <p:nvCxnSpPr>
          <p:cNvPr id="384" name="Google Shape;384;p10"/>
          <p:cNvCxnSpPr/>
          <p:nvPr/>
        </p:nvCxnSpPr>
        <p:spPr>
          <a:xfrm flipH="1">
            <a:off x="7673971" y="2017414"/>
            <a:ext cx="3000" cy="3513900"/>
          </a:xfrm>
          <a:prstGeom prst="straightConnector1">
            <a:avLst/>
          </a:prstGeom>
          <a:noFill/>
          <a:ln w="9525" cap="flat" cmpd="sng">
            <a:solidFill>
              <a:srgbClr val="7F7F7F"/>
            </a:solidFill>
            <a:prstDash val="solid"/>
            <a:round/>
            <a:headEnd type="none" w="sm" len="sm"/>
            <a:tailEnd type="none" w="sm" len="sm"/>
          </a:ln>
        </p:spPr>
      </p:cxnSp>
      <p:cxnSp>
        <p:nvCxnSpPr>
          <p:cNvPr id="385" name="Google Shape;385;p10"/>
          <p:cNvCxnSpPr/>
          <p:nvPr/>
        </p:nvCxnSpPr>
        <p:spPr>
          <a:xfrm flipH="1">
            <a:off x="8678169" y="2025666"/>
            <a:ext cx="3000" cy="3513900"/>
          </a:xfrm>
          <a:prstGeom prst="straightConnector1">
            <a:avLst/>
          </a:prstGeom>
          <a:noFill/>
          <a:ln w="9525" cap="flat" cmpd="sng">
            <a:solidFill>
              <a:srgbClr val="7F7F7F"/>
            </a:solidFill>
            <a:prstDash val="solid"/>
            <a:round/>
            <a:headEnd type="none" w="sm" len="sm"/>
            <a:tailEnd type="none" w="sm" len="sm"/>
          </a:ln>
        </p:spPr>
      </p:cxnSp>
      <p:cxnSp>
        <p:nvCxnSpPr>
          <p:cNvPr id="386" name="Google Shape;386;p10"/>
          <p:cNvCxnSpPr/>
          <p:nvPr/>
        </p:nvCxnSpPr>
        <p:spPr>
          <a:xfrm flipH="1">
            <a:off x="9682367" y="2027682"/>
            <a:ext cx="3000" cy="3513900"/>
          </a:xfrm>
          <a:prstGeom prst="straightConnector1">
            <a:avLst/>
          </a:prstGeom>
          <a:noFill/>
          <a:ln w="9525" cap="flat" cmpd="sng">
            <a:solidFill>
              <a:srgbClr val="7F7F7F"/>
            </a:solidFill>
            <a:prstDash val="solid"/>
            <a:round/>
            <a:headEnd type="none" w="sm" len="sm"/>
            <a:tailEnd type="none" w="sm" len="sm"/>
          </a:ln>
        </p:spPr>
      </p:cxnSp>
      <p:cxnSp>
        <p:nvCxnSpPr>
          <p:cNvPr id="387" name="Google Shape;387;p10"/>
          <p:cNvCxnSpPr/>
          <p:nvPr/>
        </p:nvCxnSpPr>
        <p:spPr>
          <a:xfrm flipH="1">
            <a:off x="10705505" y="2017169"/>
            <a:ext cx="3000" cy="3513900"/>
          </a:xfrm>
          <a:prstGeom prst="straightConnector1">
            <a:avLst/>
          </a:prstGeom>
          <a:noFill/>
          <a:ln w="9525" cap="flat" cmpd="sng">
            <a:solidFill>
              <a:srgbClr val="7F7F7F"/>
            </a:solidFill>
            <a:prstDash val="solid"/>
            <a:round/>
            <a:headEnd type="none" w="sm" len="sm"/>
            <a:tailEnd type="none" w="sm" len="sm"/>
          </a:ln>
        </p:spPr>
      </p:cxnSp>
      <p:cxnSp>
        <p:nvCxnSpPr>
          <p:cNvPr id="388" name="Google Shape;388;p10"/>
          <p:cNvCxnSpPr/>
          <p:nvPr/>
        </p:nvCxnSpPr>
        <p:spPr>
          <a:xfrm>
            <a:off x="7171844" y="2028819"/>
            <a:ext cx="0" cy="3528900"/>
          </a:xfrm>
          <a:prstGeom prst="straightConnector1">
            <a:avLst/>
          </a:prstGeom>
          <a:noFill/>
          <a:ln w="9525" cap="flat" cmpd="sng">
            <a:solidFill>
              <a:srgbClr val="C7C7C7"/>
            </a:solidFill>
            <a:prstDash val="dot"/>
            <a:round/>
            <a:headEnd type="none" w="sm" len="sm"/>
            <a:tailEnd type="none" w="sm" len="sm"/>
          </a:ln>
        </p:spPr>
      </p:cxnSp>
      <p:cxnSp>
        <p:nvCxnSpPr>
          <p:cNvPr id="389" name="Google Shape;389;p10"/>
          <p:cNvCxnSpPr/>
          <p:nvPr/>
        </p:nvCxnSpPr>
        <p:spPr>
          <a:xfrm>
            <a:off x="11175680" y="2027232"/>
            <a:ext cx="0" cy="3528900"/>
          </a:xfrm>
          <a:prstGeom prst="straightConnector1">
            <a:avLst/>
          </a:prstGeom>
          <a:noFill/>
          <a:ln w="9525" cap="flat" cmpd="sng">
            <a:solidFill>
              <a:srgbClr val="C7C7C7"/>
            </a:solidFill>
            <a:prstDash val="dot"/>
            <a:round/>
            <a:headEnd type="none" w="sm" len="sm"/>
            <a:tailEnd type="none" w="sm" len="sm"/>
          </a:ln>
        </p:spPr>
      </p:cxnSp>
      <p:cxnSp>
        <p:nvCxnSpPr>
          <p:cNvPr id="390" name="Google Shape;390;p10"/>
          <p:cNvCxnSpPr/>
          <p:nvPr/>
        </p:nvCxnSpPr>
        <p:spPr>
          <a:xfrm>
            <a:off x="10183690" y="2009672"/>
            <a:ext cx="0" cy="3528900"/>
          </a:xfrm>
          <a:prstGeom prst="straightConnector1">
            <a:avLst/>
          </a:prstGeom>
          <a:noFill/>
          <a:ln w="9525" cap="flat" cmpd="sng">
            <a:solidFill>
              <a:srgbClr val="C7C7C7"/>
            </a:solidFill>
            <a:prstDash val="dot"/>
            <a:round/>
            <a:headEnd type="none" w="sm" len="sm"/>
            <a:tailEnd type="none" w="sm" len="sm"/>
          </a:ln>
        </p:spPr>
      </p:cxnSp>
      <p:cxnSp>
        <p:nvCxnSpPr>
          <p:cNvPr id="391" name="Google Shape;391;p10"/>
          <p:cNvCxnSpPr/>
          <p:nvPr/>
        </p:nvCxnSpPr>
        <p:spPr>
          <a:xfrm>
            <a:off x="9187937" y="2039449"/>
            <a:ext cx="0" cy="3528900"/>
          </a:xfrm>
          <a:prstGeom prst="straightConnector1">
            <a:avLst/>
          </a:prstGeom>
          <a:noFill/>
          <a:ln w="9525" cap="flat" cmpd="sng">
            <a:solidFill>
              <a:srgbClr val="C7C7C7"/>
            </a:solidFill>
            <a:prstDash val="dot"/>
            <a:round/>
            <a:headEnd type="none" w="sm" len="sm"/>
            <a:tailEnd type="none" w="sm" len="sm"/>
          </a:ln>
        </p:spPr>
      </p:cxnSp>
      <p:cxnSp>
        <p:nvCxnSpPr>
          <p:cNvPr id="392" name="Google Shape;392;p10"/>
          <p:cNvCxnSpPr/>
          <p:nvPr/>
        </p:nvCxnSpPr>
        <p:spPr>
          <a:xfrm>
            <a:off x="8185563" y="2039449"/>
            <a:ext cx="0" cy="3528900"/>
          </a:xfrm>
          <a:prstGeom prst="straightConnector1">
            <a:avLst/>
          </a:prstGeom>
          <a:noFill/>
          <a:ln w="9525" cap="flat" cmpd="sng">
            <a:solidFill>
              <a:srgbClr val="C7C7C7"/>
            </a:solidFill>
            <a:prstDash val="dot"/>
            <a:round/>
            <a:headEnd type="none" w="sm" len="sm"/>
            <a:tailEnd type="none" w="sm" len="sm"/>
          </a:ln>
        </p:spPr>
      </p:cxnSp>
      <p:sp>
        <p:nvSpPr>
          <p:cNvPr id="393" name="Google Shape;393;p10"/>
          <p:cNvSpPr txBox="1"/>
          <p:nvPr/>
        </p:nvSpPr>
        <p:spPr>
          <a:xfrm>
            <a:off x="3881674" y="1728480"/>
            <a:ext cx="616200" cy="276900"/>
          </a:xfrm>
          <a:prstGeom prst="rect">
            <a:avLst/>
          </a:prstGeom>
          <a:noFill/>
          <a:ln>
            <a:noFill/>
          </a:ln>
        </p:spPr>
        <p:txBody>
          <a:bodyPr spcFirstLastPara="1" wrap="square" lIns="0" tIns="0" rIns="0" bIns="0" anchor="b"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SPRINT 3</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5/18 – 5/31 </a:t>
            </a:r>
            <a:endParaRPr sz="1400" b="0" i="0" u="none" strike="noStrike" cap="none">
              <a:solidFill>
                <a:srgbClr val="000000"/>
              </a:solidFill>
              <a:latin typeface="Arial"/>
              <a:ea typeface="Arial"/>
              <a:cs typeface="Arial"/>
              <a:sym typeface="Arial"/>
            </a:endParaRPr>
          </a:p>
        </p:txBody>
      </p:sp>
      <p:sp>
        <p:nvSpPr>
          <p:cNvPr id="394" name="Google Shape;394;p10"/>
          <p:cNvSpPr txBox="1"/>
          <p:nvPr/>
        </p:nvSpPr>
        <p:spPr>
          <a:xfrm>
            <a:off x="4892259" y="1728480"/>
            <a:ext cx="616200" cy="276900"/>
          </a:xfrm>
          <a:prstGeom prst="rect">
            <a:avLst/>
          </a:prstGeom>
          <a:noFill/>
          <a:ln>
            <a:noFill/>
          </a:ln>
        </p:spPr>
        <p:txBody>
          <a:bodyPr spcFirstLastPara="1" wrap="square" lIns="0" tIns="0" rIns="0" bIns="0" anchor="b"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SPRINT 4</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6/01 – 6 /14</a:t>
            </a:r>
            <a:endParaRPr sz="1400" b="0" i="0" u="none" strike="noStrike" cap="none">
              <a:solidFill>
                <a:srgbClr val="000000"/>
              </a:solidFill>
              <a:latin typeface="Arial"/>
              <a:ea typeface="Arial"/>
              <a:cs typeface="Arial"/>
              <a:sym typeface="Arial"/>
            </a:endParaRPr>
          </a:p>
        </p:txBody>
      </p:sp>
      <p:sp>
        <p:nvSpPr>
          <p:cNvPr id="395" name="Google Shape;395;p10"/>
          <p:cNvSpPr txBox="1"/>
          <p:nvPr/>
        </p:nvSpPr>
        <p:spPr>
          <a:xfrm>
            <a:off x="5902844" y="1728480"/>
            <a:ext cx="616200" cy="276900"/>
          </a:xfrm>
          <a:prstGeom prst="rect">
            <a:avLst/>
          </a:prstGeom>
          <a:noFill/>
          <a:ln>
            <a:noFill/>
          </a:ln>
        </p:spPr>
        <p:txBody>
          <a:bodyPr spcFirstLastPara="1" wrap="square" lIns="0" tIns="0" rIns="0" bIns="0" anchor="b"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SPRINT 5</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6/15 – 6/28</a:t>
            </a:r>
            <a:endParaRPr sz="1400" b="0" i="0" u="none" strike="noStrike" cap="none">
              <a:solidFill>
                <a:srgbClr val="000000"/>
              </a:solidFill>
              <a:latin typeface="Arial"/>
              <a:ea typeface="Arial"/>
              <a:cs typeface="Arial"/>
              <a:sym typeface="Arial"/>
            </a:endParaRPr>
          </a:p>
        </p:txBody>
      </p:sp>
      <p:sp>
        <p:nvSpPr>
          <p:cNvPr id="396" name="Google Shape;396;p10"/>
          <p:cNvSpPr txBox="1"/>
          <p:nvPr/>
        </p:nvSpPr>
        <p:spPr>
          <a:xfrm>
            <a:off x="6913429" y="1728480"/>
            <a:ext cx="616200" cy="276900"/>
          </a:xfrm>
          <a:prstGeom prst="rect">
            <a:avLst/>
          </a:prstGeom>
          <a:noFill/>
          <a:ln>
            <a:noFill/>
          </a:ln>
        </p:spPr>
        <p:txBody>
          <a:bodyPr spcFirstLastPara="1" wrap="square" lIns="0" tIns="0" rIns="0" bIns="0" anchor="b"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SPRINT 6</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6/29 – 7/12</a:t>
            </a:r>
            <a:endParaRPr sz="1400" b="0" i="0" u="none" strike="noStrike" cap="none">
              <a:solidFill>
                <a:srgbClr val="000000"/>
              </a:solidFill>
              <a:latin typeface="Arial"/>
              <a:ea typeface="Arial"/>
              <a:cs typeface="Arial"/>
              <a:sym typeface="Arial"/>
            </a:endParaRPr>
          </a:p>
        </p:txBody>
      </p:sp>
      <p:sp>
        <p:nvSpPr>
          <p:cNvPr id="397" name="Google Shape;397;p10"/>
          <p:cNvSpPr txBox="1"/>
          <p:nvPr/>
        </p:nvSpPr>
        <p:spPr>
          <a:xfrm>
            <a:off x="7924014" y="1721043"/>
            <a:ext cx="616200" cy="276900"/>
          </a:xfrm>
          <a:prstGeom prst="rect">
            <a:avLst/>
          </a:prstGeom>
          <a:noFill/>
          <a:ln>
            <a:noFill/>
          </a:ln>
        </p:spPr>
        <p:txBody>
          <a:bodyPr spcFirstLastPara="1" wrap="square" lIns="0" tIns="0" rIns="0" bIns="0" anchor="b"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SPRINT 7</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7/13 – 7/26</a:t>
            </a:r>
            <a:endParaRPr sz="1400" b="0" i="0" u="none" strike="noStrike" cap="none">
              <a:solidFill>
                <a:srgbClr val="000000"/>
              </a:solidFill>
              <a:latin typeface="Arial"/>
              <a:ea typeface="Arial"/>
              <a:cs typeface="Arial"/>
              <a:sym typeface="Arial"/>
            </a:endParaRPr>
          </a:p>
        </p:txBody>
      </p:sp>
      <p:sp>
        <p:nvSpPr>
          <p:cNvPr id="398" name="Google Shape;398;p10"/>
          <p:cNvSpPr txBox="1"/>
          <p:nvPr/>
        </p:nvSpPr>
        <p:spPr>
          <a:xfrm>
            <a:off x="8934599" y="1728480"/>
            <a:ext cx="616200" cy="276900"/>
          </a:xfrm>
          <a:prstGeom prst="rect">
            <a:avLst/>
          </a:prstGeom>
          <a:noFill/>
          <a:ln>
            <a:noFill/>
          </a:ln>
        </p:spPr>
        <p:txBody>
          <a:bodyPr spcFirstLastPara="1" wrap="square" lIns="0" tIns="0" rIns="0" bIns="0" anchor="b"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SPRINT 8</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7/27 – 8/09</a:t>
            </a:r>
            <a:endParaRPr sz="1400" b="0" i="0" u="none" strike="noStrike" cap="none">
              <a:solidFill>
                <a:srgbClr val="000000"/>
              </a:solidFill>
              <a:latin typeface="Arial"/>
              <a:ea typeface="Arial"/>
              <a:cs typeface="Arial"/>
              <a:sym typeface="Arial"/>
            </a:endParaRPr>
          </a:p>
        </p:txBody>
      </p:sp>
      <p:sp>
        <p:nvSpPr>
          <p:cNvPr id="399" name="Google Shape;399;p10"/>
          <p:cNvSpPr txBox="1"/>
          <p:nvPr/>
        </p:nvSpPr>
        <p:spPr>
          <a:xfrm>
            <a:off x="9945184" y="1728480"/>
            <a:ext cx="616200" cy="276900"/>
          </a:xfrm>
          <a:prstGeom prst="rect">
            <a:avLst/>
          </a:prstGeom>
          <a:noFill/>
          <a:ln>
            <a:noFill/>
          </a:ln>
        </p:spPr>
        <p:txBody>
          <a:bodyPr spcFirstLastPara="1" wrap="square" lIns="0" tIns="0" rIns="0" bIns="0" anchor="b"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SPRINT 9</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8/10 – 8/23</a:t>
            </a:r>
            <a:endParaRPr sz="1400" b="0" i="0" u="none" strike="noStrike" cap="none">
              <a:solidFill>
                <a:srgbClr val="000000"/>
              </a:solidFill>
              <a:latin typeface="Arial"/>
              <a:ea typeface="Arial"/>
              <a:cs typeface="Arial"/>
              <a:sym typeface="Arial"/>
            </a:endParaRPr>
          </a:p>
        </p:txBody>
      </p:sp>
      <p:sp>
        <p:nvSpPr>
          <p:cNvPr id="400" name="Google Shape;400;p10"/>
          <p:cNvSpPr txBox="1"/>
          <p:nvPr/>
        </p:nvSpPr>
        <p:spPr>
          <a:xfrm>
            <a:off x="10955769" y="1728480"/>
            <a:ext cx="616200" cy="276900"/>
          </a:xfrm>
          <a:prstGeom prst="rect">
            <a:avLst/>
          </a:prstGeom>
          <a:noFill/>
          <a:ln>
            <a:noFill/>
          </a:ln>
        </p:spPr>
        <p:txBody>
          <a:bodyPr spcFirstLastPara="1" wrap="square" lIns="0" tIns="0" rIns="0" bIns="0" anchor="b"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SPRINT 10</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8/24 – 9/6</a:t>
            </a:r>
            <a:endParaRPr sz="1400" b="0" i="0" u="none" strike="noStrike" cap="none">
              <a:solidFill>
                <a:srgbClr val="000000"/>
              </a:solidFill>
              <a:latin typeface="Arial"/>
              <a:ea typeface="Arial"/>
              <a:cs typeface="Arial"/>
              <a:sym typeface="Arial"/>
            </a:endParaRPr>
          </a:p>
        </p:txBody>
      </p:sp>
      <p:sp>
        <p:nvSpPr>
          <p:cNvPr id="401" name="Google Shape;401;p10"/>
          <p:cNvSpPr txBox="1"/>
          <p:nvPr/>
        </p:nvSpPr>
        <p:spPr>
          <a:xfrm>
            <a:off x="2871089" y="1726006"/>
            <a:ext cx="616200" cy="276900"/>
          </a:xfrm>
          <a:prstGeom prst="rect">
            <a:avLst/>
          </a:prstGeom>
          <a:noFill/>
          <a:ln>
            <a:noFill/>
          </a:ln>
        </p:spPr>
        <p:txBody>
          <a:bodyPr spcFirstLastPara="1" wrap="square" lIns="0" tIns="0" rIns="0" bIns="0" anchor="b"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SPRINT 2</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5/04 – 5/17</a:t>
            </a:r>
            <a:endParaRPr sz="1400" b="0" i="0" u="none" strike="noStrike" cap="none">
              <a:solidFill>
                <a:srgbClr val="000000"/>
              </a:solidFill>
              <a:latin typeface="Arial"/>
              <a:ea typeface="Arial"/>
              <a:cs typeface="Arial"/>
              <a:sym typeface="Arial"/>
            </a:endParaRPr>
          </a:p>
        </p:txBody>
      </p:sp>
      <p:sp>
        <p:nvSpPr>
          <p:cNvPr id="402" name="Google Shape;402;p10"/>
          <p:cNvSpPr/>
          <p:nvPr/>
        </p:nvSpPr>
        <p:spPr>
          <a:xfrm>
            <a:off x="1618559" y="2330543"/>
            <a:ext cx="994800" cy="274200"/>
          </a:xfrm>
          <a:prstGeom prst="rect">
            <a:avLst/>
          </a:prstGeom>
          <a:solidFill>
            <a:schemeClr val="accent1"/>
          </a:solidFill>
          <a:ln w="9525" cap="flat" cmpd="sng">
            <a:solidFill>
              <a:schemeClr val="lt1"/>
            </a:solidFill>
            <a:prstDash val="solid"/>
            <a:round/>
            <a:headEnd type="none" w="sm" len="sm"/>
            <a:tailEnd type="none" w="sm" len="sm"/>
          </a:ln>
        </p:spPr>
        <p:txBody>
          <a:bodyPr spcFirstLastPara="1" wrap="square" lIns="91425" tIns="60925" rIns="60950" bIns="60925" anchor="ctr" anchorCtr="0">
            <a:noAutofit/>
          </a:bodyPr>
          <a:lstStyle/>
          <a:p>
            <a:pPr marL="0" marR="0" lvl="0" indent="0" algn="l" rtl="0">
              <a:lnSpc>
                <a:spcPct val="100000"/>
              </a:lnSpc>
              <a:spcBef>
                <a:spcPts val="0"/>
              </a:spcBef>
              <a:spcAft>
                <a:spcPts val="0"/>
              </a:spcAft>
              <a:buClr>
                <a:srgbClr val="FDFFFD"/>
              </a:buClr>
              <a:buSzPts val="900"/>
              <a:buFont typeface="PT Serif"/>
              <a:buNone/>
            </a:pPr>
            <a:r>
              <a:rPr lang="en-US" sz="700" b="0" i="0" u="none" strike="noStrike" cap="none">
                <a:solidFill>
                  <a:srgbClr val="FDFFFD"/>
                </a:solidFill>
                <a:latin typeface="Source Sans Pro"/>
                <a:ea typeface="Source Sans Pro"/>
                <a:cs typeface="Source Sans Pro"/>
                <a:sym typeface="Source Sans Pro"/>
              </a:rPr>
              <a:t>Discovery</a:t>
            </a:r>
            <a:endParaRPr sz="700" b="0" i="0" u="none" strike="noStrike" cap="none">
              <a:solidFill>
                <a:srgbClr val="000000"/>
              </a:solidFill>
              <a:latin typeface="Source Sans Pro"/>
              <a:ea typeface="Source Sans Pro"/>
              <a:cs typeface="Source Sans Pro"/>
              <a:sym typeface="Source Sans Pro"/>
            </a:endParaRPr>
          </a:p>
        </p:txBody>
      </p:sp>
      <p:sp>
        <p:nvSpPr>
          <p:cNvPr id="403" name="Google Shape;403;p10"/>
          <p:cNvSpPr/>
          <p:nvPr/>
        </p:nvSpPr>
        <p:spPr>
          <a:xfrm>
            <a:off x="1632501" y="2751851"/>
            <a:ext cx="1472100" cy="274200"/>
          </a:xfrm>
          <a:prstGeom prst="rect">
            <a:avLst/>
          </a:prstGeom>
          <a:solidFill>
            <a:schemeClr val="accent1"/>
          </a:solidFill>
          <a:ln w="9525" cap="flat" cmpd="sng">
            <a:solidFill>
              <a:schemeClr val="lt1"/>
            </a:solidFill>
            <a:prstDash val="solid"/>
            <a:round/>
            <a:headEnd type="none" w="sm" len="sm"/>
            <a:tailEnd type="none" w="sm" len="sm"/>
          </a:ln>
        </p:spPr>
        <p:txBody>
          <a:bodyPr spcFirstLastPara="1" wrap="square" lIns="91425" tIns="60925" rIns="60950" bIns="60925" anchor="ctr" anchorCtr="0">
            <a:noAutofit/>
          </a:bodyPr>
          <a:lstStyle/>
          <a:p>
            <a:pPr marL="0" marR="0" lvl="0" indent="0" algn="l" rtl="0">
              <a:lnSpc>
                <a:spcPct val="100000"/>
              </a:lnSpc>
              <a:spcBef>
                <a:spcPts val="0"/>
              </a:spcBef>
              <a:spcAft>
                <a:spcPts val="0"/>
              </a:spcAft>
              <a:buClr>
                <a:srgbClr val="FDFFFD"/>
              </a:buClr>
              <a:buSzPts val="900"/>
              <a:buFont typeface="PT Serif"/>
              <a:buNone/>
            </a:pPr>
            <a:r>
              <a:rPr lang="en-US" sz="650" b="0" i="0" u="none" strike="noStrike" cap="none">
                <a:solidFill>
                  <a:srgbClr val="FDFFFD"/>
                </a:solidFill>
                <a:latin typeface="Source Sans Pro"/>
                <a:ea typeface="Source Sans Pro"/>
                <a:cs typeface="Source Sans Pro"/>
                <a:sym typeface="Source Sans Pro"/>
              </a:rPr>
              <a:t>Build initial workplan and backlog</a:t>
            </a:r>
            <a:endParaRPr sz="650" b="0" i="0" u="none" strike="noStrike" cap="none">
              <a:solidFill>
                <a:srgbClr val="000000"/>
              </a:solidFill>
              <a:latin typeface="Source Sans Pro"/>
              <a:ea typeface="Source Sans Pro"/>
              <a:cs typeface="Source Sans Pro"/>
              <a:sym typeface="Source Sans Pro"/>
            </a:endParaRPr>
          </a:p>
        </p:txBody>
      </p:sp>
      <p:sp>
        <p:nvSpPr>
          <p:cNvPr id="404" name="Google Shape;404;p10"/>
          <p:cNvSpPr/>
          <p:nvPr/>
        </p:nvSpPr>
        <p:spPr>
          <a:xfrm>
            <a:off x="2645950" y="2337635"/>
            <a:ext cx="2890200" cy="274200"/>
          </a:xfrm>
          <a:prstGeom prst="rect">
            <a:avLst/>
          </a:prstGeom>
          <a:solidFill>
            <a:schemeClr val="accent1"/>
          </a:solidFill>
          <a:ln w="9525" cap="flat" cmpd="sng">
            <a:solidFill>
              <a:schemeClr val="lt1"/>
            </a:solidFill>
            <a:prstDash val="solid"/>
            <a:round/>
            <a:headEnd type="none" w="sm" len="sm"/>
            <a:tailEnd type="none" w="sm" len="sm"/>
          </a:ln>
        </p:spPr>
        <p:txBody>
          <a:bodyPr spcFirstLastPara="1" wrap="square" lIns="91425" tIns="60925" rIns="60950" bIns="60925" anchor="ctr" anchorCtr="0">
            <a:noAutofit/>
          </a:bodyPr>
          <a:lstStyle/>
          <a:p>
            <a:pPr marL="0" marR="0" lvl="0" indent="0" algn="l" rtl="0">
              <a:lnSpc>
                <a:spcPct val="100000"/>
              </a:lnSpc>
              <a:spcBef>
                <a:spcPts val="0"/>
              </a:spcBef>
              <a:spcAft>
                <a:spcPts val="0"/>
              </a:spcAft>
              <a:buClr>
                <a:srgbClr val="000000"/>
              </a:buClr>
              <a:buSzPts val="900"/>
              <a:buFont typeface="Arial"/>
              <a:buNone/>
            </a:pPr>
            <a:r>
              <a:rPr lang="en-US" sz="650" b="0" i="0" u="none" strike="noStrike" cap="none">
                <a:solidFill>
                  <a:srgbClr val="FDFFFD"/>
                </a:solidFill>
                <a:latin typeface="Source Sans Pro"/>
                <a:ea typeface="Source Sans Pro"/>
                <a:cs typeface="Source Sans Pro"/>
                <a:sym typeface="Source Sans Pro"/>
              </a:rPr>
              <a:t>Build Roadmap</a:t>
            </a:r>
            <a:endParaRPr sz="650" b="0" i="0" u="none" strike="noStrike" cap="none">
              <a:solidFill>
                <a:srgbClr val="000000"/>
              </a:solidFill>
              <a:latin typeface="Source Sans Pro"/>
              <a:ea typeface="Source Sans Pro"/>
              <a:cs typeface="Source Sans Pro"/>
              <a:sym typeface="Source Sans Pro"/>
            </a:endParaRPr>
          </a:p>
        </p:txBody>
      </p:sp>
      <p:sp>
        <p:nvSpPr>
          <p:cNvPr id="405" name="Google Shape;405;p10"/>
          <p:cNvSpPr/>
          <p:nvPr/>
        </p:nvSpPr>
        <p:spPr>
          <a:xfrm>
            <a:off x="1628516" y="3338255"/>
            <a:ext cx="2990100" cy="274200"/>
          </a:xfrm>
          <a:prstGeom prst="rect">
            <a:avLst/>
          </a:prstGeom>
          <a:solidFill>
            <a:srgbClr val="0365B9"/>
          </a:solidFill>
          <a:ln w="9525" cap="flat" cmpd="sng">
            <a:solidFill>
              <a:schemeClr val="lt1"/>
            </a:solidFill>
            <a:prstDash val="solid"/>
            <a:round/>
            <a:headEnd type="none" w="sm" len="sm"/>
            <a:tailEnd type="none" w="sm" len="sm"/>
          </a:ln>
        </p:spPr>
        <p:txBody>
          <a:bodyPr spcFirstLastPara="1" wrap="square" lIns="60950" tIns="60925" rIns="60950" bIns="60925" anchor="ctr" anchorCtr="0">
            <a:noAutofit/>
          </a:bodyPr>
          <a:lstStyle/>
          <a:p>
            <a:pPr marL="0" marR="0" lvl="0" indent="0" algn="l" rtl="0">
              <a:lnSpc>
                <a:spcPct val="100000"/>
              </a:lnSpc>
              <a:spcBef>
                <a:spcPts val="0"/>
              </a:spcBef>
              <a:spcAft>
                <a:spcPts val="0"/>
              </a:spcAft>
              <a:buClr>
                <a:srgbClr val="000000"/>
              </a:buClr>
              <a:buSzPts val="900"/>
              <a:buFont typeface="Arial"/>
              <a:buNone/>
            </a:pPr>
            <a:r>
              <a:rPr lang="en-US" sz="650" b="0" i="0" u="none" strike="noStrike" cap="none">
                <a:solidFill>
                  <a:srgbClr val="FDFFFD"/>
                </a:solidFill>
                <a:latin typeface="Source Sans Pro"/>
                <a:ea typeface="Source Sans Pro"/>
                <a:cs typeface="Source Sans Pro"/>
                <a:sym typeface="Source Sans Pro"/>
              </a:rPr>
              <a:t>Business partner discovery</a:t>
            </a:r>
            <a:endParaRPr sz="650" b="0" i="0" u="none" strike="noStrike" cap="none">
              <a:solidFill>
                <a:srgbClr val="FDFFFD"/>
              </a:solidFill>
              <a:latin typeface="Source Sans Pro"/>
              <a:ea typeface="Source Sans Pro"/>
              <a:cs typeface="Source Sans Pro"/>
              <a:sym typeface="Source Sans Pro"/>
            </a:endParaRPr>
          </a:p>
        </p:txBody>
      </p:sp>
      <p:sp>
        <p:nvSpPr>
          <p:cNvPr id="406" name="Google Shape;406;p10"/>
          <p:cNvSpPr/>
          <p:nvPr/>
        </p:nvSpPr>
        <p:spPr>
          <a:xfrm>
            <a:off x="1620979" y="3657600"/>
            <a:ext cx="984900" cy="274200"/>
          </a:xfrm>
          <a:prstGeom prst="rect">
            <a:avLst/>
          </a:prstGeom>
          <a:solidFill>
            <a:srgbClr val="0365B9"/>
          </a:solidFill>
          <a:ln w="9525" cap="flat" cmpd="sng">
            <a:solidFill>
              <a:schemeClr val="lt1"/>
            </a:solidFill>
            <a:prstDash val="solid"/>
            <a:round/>
            <a:headEnd type="none" w="sm" len="sm"/>
            <a:tailEnd type="none" w="sm" len="sm"/>
          </a:ln>
        </p:spPr>
        <p:txBody>
          <a:bodyPr spcFirstLastPara="1" wrap="square" lIns="60950" tIns="60925" rIns="60950" bIns="60925" anchor="ctr" anchorCtr="0">
            <a:noAutofit/>
          </a:bodyPr>
          <a:lstStyle/>
          <a:p>
            <a:pPr marL="0" marR="0" lvl="0" indent="0" algn="l" rtl="0">
              <a:lnSpc>
                <a:spcPct val="100000"/>
              </a:lnSpc>
              <a:spcBef>
                <a:spcPts val="0"/>
              </a:spcBef>
              <a:spcAft>
                <a:spcPts val="0"/>
              </a:spcAft>
              <a:buClr>
                <a:srgbClr val="000000"/>
              </a:buClr>
              <a:buSzPts val="900"/>
              <a:buFont typeface="Arial"/>
              <a:buNone/>
            </a:pPr>
            <a:r>
              <a:rPr lang="en-US" sz="650" b="0" i="0" u="none" strike="noStrike" cap="none">
                <a:solidFill>
                  <a:srgbClr val="FDFFFD"/>
                </a:solidFill>
                <a:latin typeface="Source Sans Pro"/>
                <a:ea typeface="Source Sans Pro"/>
                <a:cs typeface="Source Sans Pro"/>
                <a:sym typeface="Source Sans Pro"/>
              </a:rPr>
              <a:t>Comparative research</a:t>
            </a:r>
            <a:endParaRPr sz="650" b="0" i="0" u="none" strike="noStrike" cap="none">
              <a:solidFill>
                <a:srgbClr val="FDFFFD"/>
              </a:solidFill>
              <a:latin typeface="Source Sans Pro"/>
              <a:ea typeface="Source Sans Pro"/>
              <a:cs typeface="Source Sans Pro"/>
              <a:sym typeface="Source Sans Pro"/>
            </a:endParaRPr>
          </a:p>
        </p:txBody>
      </p:sp>
      <p:sp>
        <p:nvSpPr>
          <p:cNvPr id="407" name="Google Shape;407;p10"/>
          <p:cNvSpPr/>
          <p:nvPr/>
        </p:nvSpPr>
        <p:spPr>
          <a:xfrm>
            <a:off x="2652434" y="3657600"/>
            <a:ext cx="959100" cy="274200"/>
          </a:xfrm>
          <a:prstGeom prst="rect">
            <a:avLst/>
          </a:prstGeom>
          <a:solidFill>
            <a:srgbClr val="0365B9"/>
          </a:solidFill>
          <a:ln w="9525" cap="flat" cmpd="sng">
            <a:solidFill>
              <a:schemeClr val="lt1"/>
            </a:solidFill>
            <a:prstDash val="solid"/>
            <a:round/>
            <a:headEnd type="none" w="sm" len="sm"/>
            <a:tailEnd type="none" w="sm" len="sm"/>
          </a:ln>
        </p:spPr>
        <p:txBody>
          <a:bodyPr spcFirstLastPara="1" wrap="square" lIns="60950" tIns="60925" rIns="60950" bIns="60925" anchor="ctr" anchorCtr="0">
            <a:noAutofit/>
          </a:bodyPr>
          <a:lstStyle/>
          <a:p>
            <a:pPr marL="0" marR="0" lvl="0" indent="0" algn="l" rtl="0">
              <a:lnSpc>
                <a:spcPct val="100000"/>
              </a:lnSpc>
              <a:spcBef>
                <a:spcPts val="0"/>
              </a:spcBef>
              <a:spcAft>
                <a:spcPts val="0"/>
              </a:spcAft>
              <a:buClr>
                <a:srgbClr val="000000"/>
              </a:buClr>
              <a:buSzPts val="900"/>
              <a:buFont typeface="Arial"/>
              <a:buNone/>
            </a:pPr>
            <a:r>
              <a:rPr lang="en-US" sz="650" b="0" i="0" u="none" strike="noStrike" cap="none">
                <a:solidFill>
                  <a:srgbClr val="FDFFFD"/>
                </a:solidFill>
                <a:latin typeface="Source Sans Pro"/>
                <a:ea typeface="Source Sans Pro"/>
                <a:cs typeface="Source Sans Pro"/>
                <a:sym typeface="Source Sans Pro"/>
              </a:rPr>
              <a:t>Consolidate existing research</a:t>
            </a:r>
            <a:endParaRPr sz="650" b="0" i="0" u="none" strike="noStrike" cap="none">
              <a:solidFill>
                <a:srgbClr val="FDFFFD"/>
              </a:solidFill>
              <a:latin typeface="Source Sans Pro"/>
              <a:ea typeface="Source Sans Pro"/>
              <a:cs typeface="Source Sans Pro"/>
              <a:sym typeface="Source Sans Pro"/>
            </a:endParaRPr>
          </a:p>
        </p:txBody>
      </p:sp>
      <p:sp>
        <p:nvSpPr>
          <p:cNvPr id="408" name="Google Shape;408;p10"/>
          <p:cNvSpPr/>
          <p:nvPr/>
        </p:nvSpPr>
        <p:spPr>
          <a:xfrm>
            <a:off x="2636842" y="3995928"/>
            <a:ext cx="983400" cy="274200"/>
          </a:xfrm>
          <a:prstGeom prst="rect">
            <a:avLst/>
          </a:prstGeom>
          <a:solidFill>
            <a:srgbClr val="0365B9"/>
          </a:solidFill>
          <a:ln w="9525" cap="flat" cmpd="sng">
            <a:solidFill>
              <a:schemeClr val="lt1"/>
            </a:solidFill>
            <a:prstDash val="solid"/>
            <a:round/>
            <a:headEnd type="none" w="sm" len="sm"/>
            <a:tailEnd type="none" w="sm" len="sm"/>
          </a:ln>
        </p:spPr>
        <p:txBody>
          <a:bodyPr spcFirstLastPara="1" wrap="square" lIns="60950" tIns="60925" rIns="60950" bIns="60925" anchor="ctr" anchorCtr="0">
            <a:noAutofit/>
          </a:bodyPr>
          <a:lstStyle/>
          <a:p>
            <a:pPr marL="0" marR="0" lvl="0" indent="0" algn="l" rtl="0">
              <a:lnSpc>
                <a:spcPct val="100000"/>
              </a:lnSpc>
              <a:spcBef>
                <a:spcPts val="0"/>
              </a:spcBef>
              <a:spcAft>
                <a:spcPts val="0"/>
              </a:spcAft>
              <a:buClr>
                <a:srgbClr val="000000"/>
              </a:buClr>
              <a:buSzPts val="900"/>
              <a:buFont typeface="Arial"/>
              <a:buNone/>
            </a:pPr>
            <a:r>
              <a:rPr lang="en-US" sz="650" b="0" i="0" u="none" strike="noStrike" cap="none">
                <a:solidFill>
                  <a:srgbClr val="FDFFFD"/>
                </a:solidFill>
                <a:latin typeface="Source Sans Pro"/>
                <a:ea typeface="Source Sans Pro"/>
                <a:cs typeface="Source Sans Pro"/>
                <a:sym typeface="Source Sans Pro"/>
              </a:rPr>
              <a:t>Current state mapping</a:t>
            </a:r>
            <a:endParaRPr sz="650" b="0" i="0" u="none" strike="noStrike" cap="none">
              <a:solidFill>
                <a:srgbClr val="FDFFFD"/>
              </a:solidFill>
              <a:latin typeface="Source Sans Pro"/>
              <a:ea typeface="Source Sans Pro"/>
              <a:cs typeface="Source Sans Pro"/>
              <a:sym typeface="Source Sans Pro"/>
            </a:endParaRPr>
          </a:p>
        </p:txBody>
      </p:sp>
      <p:sp>
        <p:nvSpPr>
          <p:cNvPr id="409" name="Google Shape;409;p10"/>
          <p:cNvSpPr/>
          <p:nvPr/>
        </p:nvSpPr>
        <p:spPr>
          <a:xfrm>
            <a:off x="3141286" y="4316936"/>
            <a:ext cx="4509600" cy="274200"/>
          </a:xfrm>
          <a:prstGeom prst="rect">
            <a:avLst/>
          </a:prstGeom>
          <a:solidFill>
            <a:srgbClr val="0365B9"/>
          </a:solidFill>
          <a:ln w="9525" cap="flat" cmpd="sng">
            <a:solidFill>
              <a:schemeClr val="lt1"/>
            </a:solidFill>
            <a:prstDash val="solid"/>
            <a:round/>
            <a:headEnd type="none" w="sm" len="sm"/>
            <a:tailEnd type="none" w="sm" len="sm"/>
          </a:ln>
        </p:spPr>
        <p:txBody>
          <a:bodyPr spcFirstLastPara="1" wrap="square" lIns="60950" tIns="60925" rIns="60950" bIns="60925" anchor="ctr" anchorCtr="0">
            <a:noAutofit/>
          </a:bodyPr>
          <a:lstStyle/>
          <a:p>
            <a:pPr marL="0" marR="0" lvl="0" indent="0" algn="l" rtl="0">
              <a:lnSpc>
                <a:spcPct val="100000"/>
              </a:lnSpc>
              <a:spcBef>
                <a:spcPts val="0"/>
              </a:spcBef>
              <a:spcAft>
                <a:spcPts val="0"/>
              </a:spcAft>
              <a:buClr>
                <a:srgbClr val="000000"/>
              </a:buClr>
              <a:buSzPts val="900"/>
              <a:buFont typeface="Arial"/>
              <a:buNone/>
            </a:pPr>
            <a:r>
              <a:rPr lang="en-US" sz="650" b="0" i="0" u="none" strike="noStrike" cap="none">
                <a:solidFill>
                  <a:srgbClr val="FDFFFD"/>
                </a:solidFill>
                <a:latin typeface="Source Sans Pro"/>
                <a:ea typeface="Source Sans Pro"/>
                <a:cs typeface="Source Sans Pro"/>
                <a:sym typeface="Source Sans Pro"/>
              </a:rPr>
              <a:t>IA Tree Test Plan H0 &amp; H1</a:t>
            </a:r>
            <a:endParaRPr sz="650" b="0" i="0" u="none" strike="noStrike" cap="none">
              <a:solidFill>
                <a:srgbClr val="FDFFFD"/>
              </a:solidFill>
              <a:latin typeface="Source Sans Pro"/>
              <a:ea typeface="Source Sans Pro"/>
              <a:cs typeface="Source Sans Pro"/>
              <a:sym typeface="Source Sans Pro"/>
            </a:endParaRPr>
          </a:p>
        </p:txBody>
      </p:sp>
      <p:sp>
        <p:nvSpPr>
          <p:cNvPr id="410" name="Google Shape;410;p10"/>
          <p:cNvSpPr/>
          <p:nvPr/>
        </p:nvSpPr>
        <p:spPr>
          <a:xfrm>
            <a:off x="3642137" y="3995928"/>
            <a:ext cx="1457700" cy="274200"/>
          </a:xfrm>
          <a:prstGeom prst="rect">
            <a:avLst/>
          </a:prstGeom>
          <a:solidFill>
            <a:srgbClr val="0365B9"/>
          </a:solidFill>
          <a:ln w="9525" cap="flat" cmpd="sng">
            <a:solidFill>
              <a:schemeClr val="lt1"/>
            </a:solidFill>
            <a:prstDash val="solid"/>
            <a:round/>
            <a:headEnd type="none" w="sm" len="sm"/>
            <a:tailEnd type="none" w="sm" len="sm"/>
          </a:ln>
        </p:spPr>
        <p:txBody>
          <a:bodyPr spcFirstLastPara="1" wrap="square" lIns="60950" tIns="60925" rIns="60950" bIns="60925" anchor="ctr" anchorCtr="0">
            <a:noAutofit/>
          </a:bodyPr>
          <a:lstStyle/>
          <a:p>
            <a:pPr marL="0" marR="0" lvl="0" indent="0" algn="l" rtl="0">
              <a:lnSpc>
                <a:spcPct val="100000"/>
              </a:lnSpc>
              <a:spcBef>
                <a:spcPts val="0"/>
              </a:spcBef>
              <a:spcAft>
                <a:spcPts val="0"/>
              </a:spcAft>
              <a:buClr>
                <a:srgbClr val="000000"/>
              </a:buClr>
              <a:buSzPts val="900"/>
              <a:buFont typeface="Arial"/>
              <a:buNone/>
            </a:pPr>
            <a:r>
              <a:rPr lang="en-US" sz="650" b="0" i="0" u="none" strike="noStrike" cap="none">
                <a:solidFill>
                  <a:srgbClr val="FDFFFD"/>
                </a:solidFill>
                <a:latin typeface="Source Sans Pro"/>
                <a:ea typeface="Source Sans Pro"/>
                <a:cs typeface="Source Sans Pro"/>
                <a:sym typeface="Source Sans Pro"/>
              </a:rPr>
              <a:t>Research Activities  Plan (RAP)</a:t>
            </a:r>
            <a:endParaRPr sz="650" b="0" i="0" u="none" strike="noStrike" cap="none">
              <a:solidFill>
                <a:srgbClr val="000000"/>
              </a:solidFill>
              <a:latin typeface="Arial"/>
              <a:ea typeface="Arial"/>
              <a:cs typeface="Arial"/>
              <a:sym typeface="Arial"/>
            </a:endParaRPr>
          </a:p>
        </p:txBody>
      </p:sp>
      <p:sp>
        <p:nvSpPr>
          <p:cNvPr id="411" name="Google Shape;411;p10"/>
          <p:cNvSpPr/>
          <p:nvPr/>
        </p:nvSpPr>
        <p:spPr>
          <a:xfrm>
            <a:off x="3652700" y="3657600"/>
            <a:ext cx="959100" cy="274200"/>
          </a:xfrm>
          <a:prstGeom prst="rect">
            <a:avLst/>
          </a:prstGeom>
          <a:solidFill>
            <a:srgbClr val="0365B9"/>
          </a:solidFill>
          <a:ln w="9525" cap="flat" cmpd="sng">
            <a:solidFill>
              <a:schemeClr val="lt1"/>
            </a:solidFill>
            <a:prstDash val="solid"/>
            <a:round/>
            <a:headEnd type="none" w="sm" len="sm"/>
            <a:tailEnd type="none" w="sm" len="sm"/>
          </a:ln>
        </p:spPr>
        <p:txBody>
          <a:bodyPr spcFirstLastPara="1" wrap="square" lIns="60950" tIns="60925" rIns="60950" bIns="60925" anchor="ctr" anchorCtr="0">
            <a:noAutofit/>
          </a:bodyPr>
          <a:lstStyle/>
          <a:p>
            <a:pPr marL="0" marR="0" lvl="0" indent="0" algn="l" rtl="0">
              <a:lnSpc>
                <a:spcPct val="100000"/>
              </a:lnSpc>
              <a:spcBef>
                <a:spcPts val="0"/>
              </a:spcBef>
              <a:spcAft>
                <a:spcPts val="0"/>
              </a:spcAft>
              <a:buClr>
                <a:srgbClr val="000000"/>
              </a:buClr>
              <a:buSzPts val="900"/>
              <a:buFont typeface="Arial"/>
              <a:buNone/>
            </a:pPr>
            <a:r>
              <a:rPr lang="en-US" sz="650" b="0" i="0" u="none" strike="noStrike" cap="none">
                <a:solidFill>
                  <a:srgbClr val="FDFFFD"/>
                </a:solidFill>
                <a:latin typeface="Source Sans Pro"/>
                <a:ea typeface="Source Sans Pro"/>
                <a:cs typeface="Source Sans Pro"/>
                <a:sym typeface="Source Sans Pro"/>
              </a:rPr>
              <a:t>Experience Map</a:t>
            </a:r>
            <a:endParaRPr sz="650" b="0" i="0" u="none" strike="noStrike" cap="none">
              <a:solidFill>
                <a:srgbClr val="000000"/>
              </a:solidFill>
              <a:latin typeface="Arial"/>
              <a:ea typeface="Arial"/>
              <a:cs typeface="Arial"/>
              <a:sym typeface="Arial"/>
            </a:endParaRPr>
          </a:p>
        </p:txBody>
      </p:sp>
      <p:sp>
        <p:nvSpPr>
          <p:cNvPr id="412" name="Google Shape;412;p10"/>
          <p:cNvSpPr/>
          <p:nvPr/>
        </p:nvSpPr>
        <p:spPr>
          <a:xfrm>
            <a:off x="1617555" y="4800600"/>
            <a:ext cx="1951200" cy="283500"/>
          </a:xfrm>
          <a:prstGeom prst="rect">
            <a:avLst/>
          </a:prstGeom>
          <a:solidFill>
            <a:schemeClr val="accent6"/>
          </a:solidFill>
          <a:ln w="9525" cap="flat" cmpd="sng">
            <a:solidFill>
              <a:schemeClr val="lt1"/>
            </a:solidFill>
            <a:prstDash val="solid"/>
            <a:round/>
            <a:headEnd type="none" w="sm" len="sm"/>
            <a:tailEnd type="none" w="sm" len="sm"/>
          </a:ln>
        </p:spPr>
        <p:txBody>
          <a:bodyPr spcFirstLastPara="1" wrap="square" lIns="60950" tIns="60925" rIns="60950" bIns="60925" anchor="ctr" anchorCtr="0">
            <a:noAutofit/>
          </a:bodyPr>
          <a:lstStyle/>
          <a:p>
            <a:pPr marL="0" marR="0" lvl="0" indent="0" algn="l" rtl="0">
              <a:lnSpc>
                <a:spcPct val="100000"/>
              </a:lnSpc>
              <a:spcBef>
                <a:spcPts val="0"/>
              </a:spcBef>
              <a:spcAft>
                <a:spcPts val="0"/>
              </a:spcAft>
              <a:buClr>
                <a:srgbClr val="000000"/>
              </a:buClr>
              <a:buSzPts val="900"/>
              <a:buFont typeface="Arial"/>
              <a:buNone/>
            </a:pPr>
            <a:r>
              <a:rPr lang="en-US" sz="650" b="0" i="0" u="none" strike="noStrike" cap="none">
                <a:solidFill>
                  <a:schemeClr val="accent1"/>
                </a:solidFill>
                <a:latin typeface="Source Sans Pro"/>
                <a:ea typeface="Source Sans Pro"/>
                <a:cs typeface="Source Sans Pro"/>
                <a:sym typeface="Source Sans Pro"/>
              </a:rPr>
              <a:t>Tech Discovery</a:t>
            </a:r>
            <a:endParaRPr sz="650" b="0" i="0" u="none" strike="noStrike" cap="none">
              <a:solidFill>
                <a:schemeClr val="accent1"/>
              </a:solidFill>
              <a:latin typeface="Arial"/>
              <a:ea typeface="Arial"/>
              <a:cs typeface="Arial"/>
              <a:sym typeface="Arial"/>
            </a:endParaRPr>
          </a:p>
        </p:txBody>
      </p:sp>
      <p:sp>
        <p:nvSpPr>
          <p:cNvPr id="413" name="Google Shape;413;p10"/>
          <p:cNvSpPr/>
          <p:nvPr/>
        </p:nvSpPr>
        <p:spPr>
          <a:xfrm>
            <a:off x="7828526" y="3337560"/>
            <a:ext cx="1816200" cy="274200"/>
          </a:xfrm>
          <a:prstGeom prst="rect">
            <a:avLst/>
          </a:prstGeom>
          <a:solidFill>
            <a:srgbClr val="0365B9"/>
          </a:solidFill>
          <a:ln w="9525" cap="flat" cmpd="sng">
            <a:solidFill>
              <a:schemeClr val="lt1"/>
            </a:solidFill>
            <a:prstDash val="solid"/>
            <a:round/>
            <a:headEnd type="none" w="sm" len="sm"/>
            <a:tailEnd type="none" w="sm" len="sm"/>
          </a:ln>
        </p:spPr>
        <p:txBody>
          <a:bodyPr spcFirstLastPara="1" wrap="square" lIns="60950" tIns="60925" rIns="60950" bIns="60925" anchor="ctr" anchorCtr="0">
            <a:noAutofit/>
          </a:bodyPr>
          <a:lstStyle/>
          <a:p>
            <a:pPr marL="0" marR="0" lvl="0" indent="0" algn="l" rtl="0">
              <a:lnSpc>
                <a:spcPct val="100000"/>
              </a:lnSpc>
              <a:spcBef>
                <a:spcPts val="0"/>
              </a:spcBef>
              <a:spcAft>
                <a:spcPts val="0"/>
              </a:spcAft>
              <a:buClr>
                <a:srgbClr val="000000"/>
              </a:buClr>
              <a:buSzPts val="900"/>
              <a:buFont typeface="Arial"/>
              <a:buNone/>
            </a:pPr>
            <a:r>
              <a:rPr lang="en-US" sz="650" b="0" i="0" u="none" strike="noStrike" cap="none">
                <a:solidFill>
                  <a:srgbClr val="FDFFFD"/>
                </a:solidFill>
                <a:latin typeface="Source Sans Pro"/>
                <a:ea typeface="Source Sans Pro"/>
                <a:cs typeface="Source Sans Pro"/>
                <a:sym typeface="Source Sans Pro"/>
              </a:rPr>
              <a:t>Moderated IA treejack  Research</a:t>
            </a:r>
            <a:endParaRPr sz="650" b="0" i="0" u="none" strike="noStrike" cap="none">
              <a:solidFill>
                <a:srgbClr val="FDFFFD"/>
              </a:solidFill>
              <a:latin typeface="Source Sans Pro"/>
              <a:ea typeface="Source Sans Pro"/>
              <a:cs typeface="Source Sans Pro"/>
              <a:sym typeface="Source Sans Pro"/>
            </a:endParaRPr>
          </a:p>
        </p:txBody>
      </p:sp>
      <p:sp>
        <p:nvSpPr>
          <p:cNvPr id="414" name="Google Shape;414;p10"/>
          <p:cNvSpPr/>
          <p:nvPr/>
        </p:nvSpPr>
        <p:spPr>
          <a:xfrm>
            <a:off x="11440148" y="4309439"/>
            <a:ext cx="195600" cy="194100"/>
          </a:xfrm>
          <a:prstGeom prst="diamond">
            <a:avLst/>
          </a:prstGeom>
          <a:solidFill>
            <a:srgbClr val="01213C"/>
          </a:solidFill>
          <a:ln w="9525" cap="flat" cmpd="sng">
            <a:solidFill>
              <a:schemeClr val="lt1"/>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202120"/>
              </a:buClr>
              <a:buSzPts val="700"/>
              <a:buFont typeface="Calibri"/>
              <a:buNone/>
            </a:pPr>
            <a:endParaRPr sz="700" b="0" i="0" u="none" strike="noStrike" cap="none">
              <a:solidFill>
                <a:srgbClr val="303A46"/>
              </a:solidFill>
              <a:latin typeface="PT Serif"/>
              <a:ea typeface="PT Serif"/>
              <a:cs typeface="PT Serif"/>
              <a:sym typeface="PT Serif"/>
            </a:endParaRPr>
          </a:p>
        </p:txBody>
      </p:sp>
      <p:sp>
        <p:nvSpPr>
          <p:cNvPr id="415" name="Google Shape;415;p10"/>
          <p:cNvSpPr txBox="1"/>
          <p:nvPr/>
        </p:nvSpPr>
        <p:spPr>
          <a:xfrm>
            <a:off x="10765718" y="4518009"/>
            <a:ext cx="961200" cy="2001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650" b="0" i="0" u="none" strike="noStrike" cap="none">
                <a:solidFill>
                  <a:srgbClr val="202120"/>
                </a:solidFill>
                <a:latin typeface="Source Sans Pro SemiBold"/>
                <a:ea typeface="Source Sans Pro SemiBold"/>
                <a:cs typeface="Source Sans Pro SemiBold"/>
                <a:sym typeface="Source Sans Pro SemiBold"/>
              </a:rPr>
              <a:t>Final IA Recommendations delivered</a:t>
            </a:r>
            <a:endParaRPr sz="650" b="0" i="0" u="none" strike="noStrike" cap="none">
              <a:solidFill>
                <a:srgbClr val="202120"/>
              </a:solidFill>
              <a:latin typeface="Source Sans Pro SemiBold"/>
              <a:ea typeface="Source Sans Pro SemiBold"/>
              <a:cs typeface="Source Sans Pro SemiBold"/>
              <a:sym typeface="Source Sans Pro SemiBold"/>
            </a:endParaRPr>
          </a:p>
        </p:txBody>
      </p:sp>
      <p:sp>
        <p:nvSpPr>
          <p:cNvPr id="416" name="Google Shape;416;p10"/>
          <p:cNvSpPr/>
          <p:nvPr/>
        </p:nvSpPr>
        <p:spPr>
          <a:xfrm>
            <a:off x="9731950" y="3333250"/>
            <a:ext cx="1896300" cy="274200"/>
          </a:xfrm>
          <a:prstGeom prst="rect">
            <a:avLst/>
          </a:prstGeom>
          <a:solidFill>
            <a:srgbClr val="0365B9"/>
          </a:solidFill>
          <a:ln w="9525" cap="flat" cmpd="sng">
            <a:solidFill>
              <a:schemeClr val="lt1"/>
            </a:solidFill>
            <a:prstDash val="solid"/>
            <a:round/>
            <a:headEnd type="none" w="sm" len="sm"/>
            <a:tailEnd type="none" w="sm" len="sm"/>
          </a:ln>
        </p:spPr>
        <p:txBody>
          <a:bodyPr spcFirstLastPara="1" wrap="square" lIns="60950" tIns="60925" rIns="60950" bIns="60925" anchor="ctr" anchorCtr="0">
            <a:noAutofit/>
          </a:bodyPr>
          <a:lstStyle/>
          <a:p>
            <a:pPr marL="0" marR="0" lvl="0" indent="0" algn="l" rtl="0">
              <a:lnSpc>
                <a:spcPct val="100000"/>
              </a:lnSpc>
              <a:spcBef>
                <a:spcPts val="0"/>
              </a:spcBef>
              <a:spcAft>
                <a:spcPts val="0"/>
              </a:spcAft>
              <a:buClr>
                <a:srgbClr val="000000"/>
              </a:buClr>
              <a:buSzPts val="900"/>
              <a:buFont typeface="Arial"/>
              <a:buNone/>
            </a:pPr>
            <a:r>
              <a:rPr lang="en-US" sz="650" b="0" i="0" u="none" strike="noStrike" cap="none">
                <a:solidFill>
                  <a:srgbClr val="FDFFFD"/>
                </a:solidFill>
                <a:latin typeface="Source Sans Pro"/>
                <a:ea typeface="Source Sans Pro"/>
                <a:cs typeface="Source Sans Pro"/>
                <a:sym typeface="Source Sans Pro"/>
              </a:rPr>
              <a:t>Moderated IA treejack interviews &amp; synthesis</a:t>
            </a:r>
            <a:endParaRPr sz="650" b="0" i="0" u="none" strike="noStrike" cap="none">
              <a:solidFill>
                <a:srgbClr val="FDFFFD"/>
              </a:solidFill>
              <a:latin typeface="Source Sans Pro"/>
              <a:ea typeface="Source Sans Pro"/>
              <a:cs typeface="Source Sans Pro"/>
              <a:sym typeface="Source Sans Pro"/>
            </a:endParaRPr>
          </a:p>
        </p:txBody>
      </p:sp>
      <p:sp>
        <p:nvSpPr>
          <p:cNvPr id="417" name="Google Shape;417;p10"/>
          <p:cNvSpPr txBox="1"/>
          <p:nvPr/>
        </p:nvSpPr>
        <p:spPr>
          <a:xfrm>
            <a:off x="419100" y="6408650"/>
            <a:ext cx="2723465" cy="276959"/>
          </a:xfrm>
          <a:prstGeom prst="rect">
            <a:avLst/>
          </a:prstGeom>
          <a:noFill/>
          <a:ln>
            <a:noFill/>
          </a:ln>
        </p:spPr>
        <p:txBody>
          <a:bodyPr spcFirstLastPara="1" wrap="square" lIns="0"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747C74"/>
                </a:solidFill>
                <a:latin typeface="Source Sans Pro"/>
                <a:ea typeface="Source Sans Pro"/>
                <a:cs typeface="Source Sans Pro"/>
                <a:sym typeface="Source Sans Pro"/>
              </a:rPr>
              <a:t>08-23 Sprint 9 Demo</a:t>
            </a:r>
            <a:endParaRPr sz="1800" b="0" i="0" u="none" strike="noStrike" cap="none">
              <a:solidFill>
                <a:srgbClr val="747C74"/>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cxnSp>
        <p:nvCxnSpPr>
          <p:cNvPr id="423" name="Google Shape;423;g147da1ea07e_0_14"/>
          <p:cNvCxnSpPr/>
          <p:nvPr/>
        </p:nvCxnSpPr>
        <p:spPr>
          <a:xfrm rot="10800000">
            <a:off x="8583995" y="2255100"/>
            <a:ext cx="0" cy="335700"/>
          </a:xfrm>
          <a:prstGeom prst="straightConnector1">
            <a:avLst/>
          </a:prstGeom>
          <a:noFill/>
          <a:ln w="9525" cap="flat" cmpd="sng">
            <a:solidFill>
              <a:schemeClr val="lt1"/>
            </a:solidFill>
            <a:prstDash val="solid"/>
            <a:miter lim="800000"/>
            <a:headEnd type="none" w="sm" len="sm"/>
            <a:tailEnd type="none" w="sm" len="sm"/>
          </a:ln>
        </p:spPr>
      </p:cxnSp>
      <p:cxnSp>
        <p:nvCxnSpPr>
          <p:cNvPr id="424" name="Google Shape;424;g147da1ea07e_0_14"/>
          <p:cNvCxnSpPr/>
          <p:nvPr/>
        </p:nvCxnSpPr>
        <p:spPr>
          <a:xfrm rot="10800000">
            <a:off x="2593828" y="2255100"/>
            <a:ext cx="0" cy="335700"/>
          </a:xfrm>
          <a:prstGeom prst="straightConnector1">
            <a:avLst/>
          </a:prstGeom>
          <a:noFill/>
          <a:ln w="9525" cap="flat" cmpd="sng">
            <a:solidFill>
              <a:schemeClr val="lt1"/>
            </a:solidFill>
            <a:prstDash val="solid"/>
            <a:miter lim="800000"/>
            <a:headEnd type="none" w="sm" len="sm"/>
            <a:tailEnd type="none" w="sm" len="sm"/>
          </a:ln>
        </p:spPr>
      </p:cxnSp>
      <p:sp>
        <p:nvSpPr>
          <p:cNvPr id="425" name="Google Shape;425;g147da1ea07e_0_14"/>
          <p:cNvSpPr txBox="1"/>
          <p:nvPr/>
        </p:nvSpPr>
        <p:spPr>
          <a:xfrm>
            <a:off x="11474969" y="6356350"/>
            <a:ext cx="4062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A8A8A"/>
              </a:buClr>
              <a:buSzPts val="1200"/>
              <a:buFont typeface="Arial"/>
              <a:buNone/>
            </a:pPr>
            <a:fld id="{00000000-1234-1234-1234-123412341234}" type="slidenum">
              <a:rPr lang="en-US" sz="1200" b="0" i="0" u="none" strike="noStrike" cap="none">
                <a:solidFill>
                  <a:srgbClr val="8A8A8A"/>
                </a:solidFill>
                <a:latin typeface="Source Sans Pro"/>
                <a:ea typeface="Source Sans Pro"/>
                <a:cs typeface="Source Sans Pro"/>
                <a:sym typeface="Source Sans Pro"/>
              </a:rPr>
              <a:t>8</a:t>
            </a:fld>
            <a:endParaRPr sz="1200" b="0" i="0" u="none" strike="noStrike" cap="none">
              <a:solidFill>
                <a:srgbClr val="8A8A8A"/>
              </a:solidFill>
              <a:latin typeface="Source Sans Pro"/>
              <a:ea typeface="Source Sans Pro"/>
              <a:cs typeface="Source Sans Pro"/>
              <a:sym typeface="Source Sans Pro"/>
            </a:endParaRPr>
          </a:p>
        </p:txBody>
      </p:sp>
      <p:sp>
        <p:nvSpPr>
          <p:cNvPr id="426" name="Google Shape;426;g147da1ea07e_0_14"/>
          <p:cNvSpPr txBox="1"/>
          <p:nvPr/>
        </p:nvSpPr>
        <p:spPr>
          <a:xfrm>
            <a:off x="419090" y="711050"/>
            <a:ext cx="10993200" cy="10086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n-US" sz="2800" b="0" i="0" u="none" strike="noStrike" cap="none">
                <a:solidFill>
                  <a:schemeClr val="dk1"/>
                </a:solidFill>
                <a:latin typeface="PT Serif"/>
                <a:ea typeface="PT Serif"/>
                <a:cs typeface="PT Serif"/>
                <a:sym typeface="PT Serif"/>
              </a:rPr>
              <a:t>Research phase 2: Completed Interviews</a:t>
            </a:r>
            <a:endParaRPr sz="2800" b="0" i="0" u="none" strike="noStrike" cap="none">
              <a:solidFill>
                <a:schemeClr val="dk1"/>
              </a:solidFill>
              <a:latin typeface="PT Serif"/>
              <a:ea typeface="PT Serif"/>
              <a:cs typeface="PT Serif"/>
              <a:sym typeface="PT Serif"/>
            </a:endParaRPr>
          </a:p>
        </p:txBody>
      </p:sp>
      <p:sp>
        <p:nvSpPr>
          <p:cNvPr id="427" name="Google Shape;427;g147da1ea07e_0_14"/>
          <p:cNvSpPr txBox="1"/>
          <p:nvPr/>
        </p:nvSpPr>
        <p:spPr>
          <a:xfrm>
            <a:off x="8917360" y="6408650"/>
            <a:ext cx="2723400" cy="276900"/>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200"/>
              <a:buFont typeface="Arial"/>
              <a:buNone/>
            </a:pPr>
            <a:r>
              <a:rPr lang="en-US" sz="1200" b="0" i="0" u="none" strike="noStrike" cap="none">
                <a:solidFill>
                  <a:srgbClr val="747C74"/>
                </a:solidFill>
                <a:latin typeface="Source Sans Pro"/>
                <a:ea typeface="Source Sans Pro"/>
                <a:cs typeface="Source Sans Pro"/>
                <a:sym typeface="Source Sans Pro"/>
              </a:rPr>
              <a:t>Health Hub</a:t>
            </a:r>
            <a:endParaRPr sz="1400" b="0" i="0" u="none" strike="noStrike" cap="none">
              <a:solidFill>
                <a:srgbClr val="000000"/>
              </a:solidFill>
              <a:latin typeface="Arial"/>
              <a:ea typeface="Arial"/>
              <a:cs typeface="Arial"/>
              <a:sym typeface="Arial"/>
            </a:endParaRPr>
          </a:p>
        </p:txBody>
      </p:sp>
      <p:sp>
        <p:nvSpPr>
          <p:cNvPr id="428" name="Google Shape;428;g147da1ea07e_0_14"/>
          <p:cNvSpPr txBox="1"/>
          <p:nvPr/>
        </p:nvSpPr>
        <p:spPr>
          <a:xfrm>
            <a:off x="419100" y="6408650"/>
            <a:ext cx="2723400" cy="276900"/>
          </a:xfrm>
          <a:prstGeom prst="rect">
            <a:avLst/>
          </a:prstGeom>
          <a:noFill/>
          <a:ln>
            <a:noFill/>
          </a:ln>
        </p:spPr>
        <p:txBody>
          <a:bodyPr spcFirstLastPara="1" wrap="square" lIns="0"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747C74"/>
                </a:solidFill>
                <a:latin typeface="Source Sans Pro"/>
                <a:ea typeface="Source Sans Pro"/>
                <a:cs typeface="Source Sans Pro"/>
                <a:sym typeface="Source Sans Pro"/>
              </a:rPr>
              <a:t>08-09 Sprint 8 Demo</a:t>
            </a:r>
            <a:endParaRPr sz="1800" b="0" i="0" u="none" strike="noStrike" cap="none">
              <a:solidFill>
                <a:srgbClr val="747C74"/>
              </a:solidFill>
              <a:latin typeface="Calibri"/>
              <a:ea typeface="Calibri"/>
              <a:cs typeface="Calibri"/>
              <a:sym typeface="Calibri"/>
            </a:endParaRPr>
          </a:p>
        </p:txBody>
      </p:sp>
      <p:cxnSp>
        <p:nvCxnSpPr>
          <p:cNvPr id="429" name="Google Shape;429;g147da1ea07e_0_14"/>
          <p:cNvCxnSpPr/>
          <p:nvPr/>
        </p:nvCxnSpPr>
        <p:spPr>
          <a:xfrm rot="10800000">
            <a:off x="8694795" y="2255100"/>
            <a:ext cx="0" cy="335700"/>
          </a:xfrm>
          <a:prstGeom prst="straightConnector1">
            <a:avLst/>
          </a:prstGeom>
          <a:noFill/>
          <a:ln w="9525" cap="flat" cmpd="sng">
            <a:solidFill>
              <a:srgbClr val="FDFFFD"/>
            </a:solidFill>
            <a:prstDash val="solid"/>
            <a:miter lim="800000"/>
            <a:headEnd type="none" w="sm" len="sm"/>
            <a:tailEnd type="none" w="sm" len="sm"/>
          </a:ln>
        </p:spPr>
      </p:cxnSp>
      <p:cxnSp>
        <p:nvCxnSpPr>
          <p:cNvPr id="430" name="Google Shape;430;g147da1ea07e_0_14"/>
          <p:cNvCxnSpPr/>
          <p:nvPr/>
        </p:nvCxnSpPr>
        <p:spPr>
          <a:xfrm rot="10800000">
            <a:off x="2704628" y="2255100"/>
            <a:ext cx="0" cy="335700"/>
          </a:xfrm>
          <a:prstGeom prst="straightConnector1">
            <a:avLst/>
          </a:prstGeom>
          <a:noFill/>
          <a:ln w="9525" cap="flat" cmpd="sng">
            <a:solidFill>
              <a:srgbClr val="FDFFFD"/>
            </a:solidFill>
            <a:prstDash val="solid"/>
            <a:miter lim="800000"/>
            <a:headEnd type="none" w="sm" len="sm"/>
            <a:tailEnd type="none" w="sm" len="sm"/>
          </a:ln>
        </p:spPr>
      </p:cxnSp>
      <p:sp>
        <p:nvSpPr>
          <p:cNvPr id="431" name="Google Shape;431;g147da1ea07e_0_14"/>
          <p:cNvSpPr txBox="1"/>
          <p:nvPr/>
        </p:nvSpPr>
        <p:spPr>
          <a:xfrm>
            <a:off x="419100" y="1773936"/>
            <a:ext cx="4414200" cy="11913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sng" strike="noStrike" cap="none">
                <a:solidFill>
                  <a:schemeClr val="hlink"/>
                </a:solidFill>
                <a:latin typeface="PT Serif"/>
                <a:ea typeface="PT Serif"/>
                <a:cs typeface="PT Serif"/>
                <a:sym typeface="PT Serif"/>
                <a:hlinkClick r:id="rId3"/>
              </a:rPr>
              <a:t>User Story</a:t>
            </a:r>
            <a:r>
              <a:rPr lang="en-US" sz="1200" b="0" i="0" u="none" strike="noStrike" cap="none">
                <a:solidFill>
                  <a:schemeClr val="dk1"/>
                </a:solidFill>
                <a:latin typeface="PT Serif"/>
                <a:ea typeface="PT Serif"/>
                <a:cs typeface="PT Serif"/>
                <a:sym typeface="PT Serif"/>
              </a:rPr>
              <a:t>: </a:t>
            </a:r>
            <a:r>
              <a:rPr lang="en-US" sz="1200" b="0" i="0" u="none" strike="noStrike" cap="none">
                <a:solidFill>
                  <a:srgbClr val="8F8F8F"/>
                </a:solidFill>
                <a:latin typeface="PT Serif"/>
                <a:ea typeface="PT Serif"/>
                <a:cs typeface="PT Serif"/>
                <a:sym typeface="PT Serif"/>
              </a:rPr>
              <a:t>Discussed recruitment with Perigean</a:t>
            </a:r>
            <a:endParaRPr sz="1200" b="0" i="0" u="none" strike="noStrike" cap="none">
              <a:solidFill>
                <a:srgbClr val="8F8F8F"/>
              </a:solidFill>
              <a:latin typeface="PT Serif"/>
              <a:ea typeface="PT Serif"/>
              <a:cs typeface="PT Serif"/>
              <a:sym typeface="PT Serif"/>
            </a:endParaRPr>
          </a:p>
          <a:p>
            <a:pPr marL="0" marR="0" lvl="0" indent="0" algn="l" rtl="0">
              <a:lnSpc>
                <a:spcPct val="114999"/>
              </a:lnSpc>
              <a:spcBef>
                <a:spcPts val="0"/>
              </a:spcBef>
              <a:spcAft>
                <a:spcPts val="0"/>
              </a:spcAft>
              <a:buClr>
                <a:srgbClr val="000000"/>
              </a:buClr>
              <a:buSzPts val="1200"/>
              <a:buFont typeface="Arial"/>
              <a:buNone/>
            </a:pPr>
            <a:r>
              <a:rPr lang="en-US" sz="1200" b="0" i="0" u="sng" strike="noStrike" cap="none">
                <a:solidFill>
                  <a:schemeClr val="hlink"/>
                </a:solidFill>
                <a:latin typeface="PT Serif"/>
                <a:ea typeface="PT Serif"/>
                <a:cs typeface="PT Serif"/>
                <a:sym typeface="PT Serif"/>
                <a:hlinkClick r:id="rId4"/>
              </a:rPr>
              <a:t>User Story</a:t>
            </a:r>
            <a:r>
              <a:rPr lang="en-US" sz="1200" b="0" i="0" u="none" strike="noStrike" cap="none">
                <a:solidFill>
                  <a:schemeClr val="dk1"/>
                </a:solidFill>
                <a:latin typeface="PT Serif"/>
                <a:ea typeface="PT Serif"/>
                <a:cs typeface="PT Serif"/>
                <a:sym typeface="PT Serif"/>
              </a:rPr>
              <a:t>: </a:t>
            </a:r>
            <a:r>
              <a:rPr lang="en-US" sz="1200" b="0" i="0" u="none" strike="noStrike" cap="none">
                <a:solidFill>
                  <a:srgbClr val="8F8F8F"/>
                </a:solidFill>
                <a:latin typeface="PT Serif"/>
                <a:ea typeface="PT Serif"/>
                <a:cs typeface="PT Serif"/>
                <a:sym typeface="PT Serif"/>
              </a:rPr>
              <a:t>Conduct pilot test of research #2</a:t>
            </a:r>
            <a:endParaRPr sz="1200" b="0" i="0" u="none" strike="noStrike" cap="none">
              <a:solidFill>
                <a:schemeClr val="dk2"/>
              </a:solidFill>
              <a:latin typeface="PT Serif"/>
              <a:ea typeface="PT Serif"/>
              <a:cs typeface="PT Serif"/>
              <a:sym typeface="PT Serif"/>
            </a:endParaRPr>
          </a:p>
          <a:p>
            <a:pPr marL="0" marR="0" lvl="0" indent="0" algn="l" rtl="0">
              <a:lnSpc>
                <a:spcPct val="114999"/>
              </a:lnSpc>
              <a:spcBef>
                <a:spcPts val="0"/>
              </a:spcBef>
              <a:spcAft>
                <a:spcPts val="0"/>
              </a:spcAft>
              <a:buClr>
                <a:srgbClr val="000000"/>
              </a:buClr>
              <a:buSzPts val="1200"/>
              <a:buFont typeface="Arial"/>
              <a:buNone/>
            </a:pPr>
            <a:r>
              <a:rPr lang="en-US" sz="1200" b="0" i="0" u="sng" strike="noStrike" cap="none">
                <a:solidFill>
                  <a:schemeClr val="hlink"/>
                </a:solidFill>
                <a:latin typeface="PT Serif"/>
                <a:ea typeface="PT Serif"/>
                <a:cs typeface="PT Serif"/>
                <a:sym typeface="PT Serif"/>
                <a:hlinkClick r:id="rId5"/>
              </a:rPr>
              <a:t>User Story</a:t>
            </a:r>
            <a:r>
              <a:rPr lang="en-US" sz="1200" b="0" i="0" u="none" strike="noStrike" cap="none">
                <a:solidFill>
                  <a:schemeClr val="dk1"/>
                </a:solidFill>
                <a:latin typeface="PT Serif"/>
                <a:ea typeface="PT Serif"/>
                <a:cs typeface="PT Serif"/>
                <a:sym typeface="PT Serif"/>
              </a:rPr>
              <a:t>: </a:t>
            </a:r>
            <a:r>
              <a:rPr lang="en-US" sz="1200" b="0" i="0" u="none" strike="noStrike" cap="none">
                <a:solidFill>
                  <a:srgbClr val="8F8F8F"/>
                </a:solidFill>
                <a:latin typeface="PT Serif"/>
                <a:ea typeface="PT Serif"/>
                <a:cs typeface="PT Serif"/>
                <a:sym typeface="PT Serif"/>
              </a:rPr>
              <a:t>Begin moderated research #2</a:t>
            </a:r>
            <a:endParaRPr sz="1200" b="0" i="0" u="none" strike="noStrike" cap="none">
              <a:solidFill>
                <a:srgbClr val="8F8F8F"/>
              </a:solidFill>
              <a:latin typeface="PT Serif"/>
              <a:ea typeface="PT Serif"/>
              <a:cs typeface="PT Serif"/>
              <a:sym typeface="PT Serif"/>
            </a:endParaRPr>
          </a:p>
          <a:p>
            <a:pPr marL="0" marR="0" lvl="0" indent="0" algn="l" rtl="0">
              <a:lnSpc>
                <a:spcPct val="114999"/>
              </a:lnSpc>
              <a:spcBef>
                <a:spcPts val="0"/>
              </a:spcBef>
              <a:spcAft>
                <a:spcPts val="0"/>
              </a:spcAft>
              <a:buClr>
                <a:srgbClr val="000000"/>
              </a:buClr>
              <a:buSzPts val="1200"/>
              <a:buFont typeface="Arial"/>
              <a:buNone/>
            </a:pPr>
            <a:r>
              <a:rPr lang="en-US" sz="1200" b="0" i="0" u="sng" strike="noStrike" cap="none">
                <a:solidFill>
                  <a:schemeClr val="hlink"/>
                </a:solidFill>
                <a:latin typeface="PT Serif"/>
                <a:ea typeface="PT Serif"/>
                <a:cs typeface="PT Serif"/>
                <a:sym typeface="PT Serif"/>
                <a:hlinkClick r:id="rId6"/>
              </a:rPr>
              <a:t>User Story</a:t>
            </a:r>
            <a:r>
              <a:rPr lang="en-US" sz="1200" b="0" i="0" u="none" strike="noStrike" cap="none">
                <a:solidFill>
                  <a:schemeClr val="dk1"/>
                </a:solidFill>
                <a:latin typeface="PT Serif"/>
                <a:ea typeface="PT Serif"/>
                <a:cs typeface="PT Serif"/>
                <a:sym typeface="PT Serif"/>
              </a:rPr>
              <a:t>: </a:t>
            </a:r>
            <a:r>
              <a:rPr lang="en-US" sz="1200" b="0" i="0" u="none" strike="noStrike" cap="none">
                <a:solidFill>
                  <a:srgbClr val="8F8F8F"/>
                </a:solidFill>
                <a:latin typeface="PT Serif"/>
                <a:ea typeface="PT Serif"/>
                <a:cs typeface="PT Serif"/>
                <a:sym typeface="PT Serif"/>
              </a:rPr>
              <a:t>Draft synthesis modeling for moderated research </a:t>
            </a:r>
            <a:endParaRPr sz="12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8F8F8F"/>
              </a:solidFill>
              <a:latin typeface="PT Serif"/>
              <a:ea typeface="PT Serif"/>
              <a:cs typeface="PT Serif"/>
              <a:sym typeface="PT Serif"/>
            </a:endParaRPr>
          </a:p>
          <a:p>
            <a:pPr marL="0" marR="0" lvl="0" indent="0" algn="l" rtl="0">
              <a:lnSpc>
                <a:spcPct val="114999"/>
              </a:lnSpc>
              <a:spcBef>
                <a:spcPts val="0"/>
              </a:spcBef>
              <a:spcAft>
                <a:spcPts val="0"/>
              </a:spcAft>
              <a:buClr>
                <a:srgbClr val="000000"/>
              </a:buClr>
              <a:buSzPts val="1200"/>
              <a:buFont typeface="Arial"/>
              <a:buNone/>
            </a:pPr>
            <a:endParaRPr sz="1200" b="0" i="0" u="none" strike="noStrike" cap="none">
              <a:solidFill>
                <a:srgbClr val="000000"/>
              </a:solidFill>
              <a:latin typeface="Arial"/>
              <a:ea typeface="Arial"/>
              <a:cs typeface="Arial"/>
              <a:sym typeface="Arial"/>
            </a:endParaRPr>
          </a:p>
        </p:txBody>
      </p:sp>
      <p:sp>
        <p:nvSpPr>
          <p:cNvPr id="432" name="Google Shape;432;g147da1ea07e_0_14"/>
          <p:cNvSpPr txBox="1"/>
          <p:nvPr/>
        </p:nvSpPr>
        <p:spPr>
          <a:xfrm>
            <a:off x="429768" y="2834640"/>
            <a:ext cx="5358600" cy="3252000"/>
          </a:xfrm>
          <a:prstGeom prst="rect">
            <a:avLst/>
          </a:prstGeom>
          <a:noFill/>
          <a:ln>
            <a:noFill/>
          </a:ln>
        </p:spPr>
        <p:txBody>
          <a:bodyPr spcFirstLastPara="1" wrap="square" lIns="91425" tIns="45700" rIns="91425" bIns="45700" anchor="t" anchorCtr="0">
            <a:normAutofit fontScale="92500"/>
          </a:bodyPr>
          <a:lstStyle/>
          <a:p>
            <a:pPr marL="139700" marR="0" lvl="0" indent="0" algn="l" rtl="0">
              <a:lnSpc>
                <a:spcPct val="90000"/>
              </a:lnSpc>
              <a:spcBef>
                <a:spcPts val="1000"/>
              </a:spcBef>
              <a:spcAft>
                <a:spcPts val="0"/>
              </a:spcAft>
              <a:buClr>
                <a:srgbClr val="0071BF"/>
              </a:buClr>
              <a:buSzPct val="87500"/>
              <a:buFont typeface="Noto Sans Symbols"/>
              <a:buNone/>
            </a:pPr>
            <a:r>
              <a:rPr lang="en-US" sz="1600" b="0" i="0" u="none" strike="noStrike" cap="none">
                <a:solidFill>
                  <a:srgbClr val="303A46"/>
                </a:solidFill>
                <a:latin typeface="PT Serif"/>
                <a:ea typeface="PT Serif"/>
                <a:cs typeface="PT Serif"/>
                <a:sym typeface="PT Serif"/>
              </a:rPr>
              <a:t>Recruiting</a:t>
            </a:r>
            <a:endParaRPr sz="1400" b="0" i="0" u="none" strike="noStrike" cap="none">
              <a:solidFill>
                <a:srgbClr val="000000"/>
              </a:solidFill>
              <a:latin typeface="Arial"/>
              <a:ea typeface="Arial"/>
              <a:cs typeface="Arial"/>
              <a:sym typeface="Arial"/>
            </a:endParaRPr>
          </a:p>
          <a:p>
            <a:pPr marL="914400" marR="0" lvl="1" indent="-353407" algn="l" rtl="0">
              <a:lnSpc>
                <a:spcPct val="115000"/>
              </a:lnSpc>
              <a:spcBef>
                <a:spcPts val="1000"/>
              </a:spcBef>
              <a:spcAft>
                <a:spcPts val="0"/>
              </a:spcAft>
              <a:buClr>
                <a:schemeClr val="accent2"/>
              </a:buClr>
              <a:buSzPct val="151775"/>
              <a:buFont typeface="Noto Sans Symbols"/>
              <a:buChar char="▪"/>
            </a:pPr>
            <a:r>
              <a:rPr lang="en-US" sz="1400" b="0" i="0" u="none" strike="noStrike" cap="none">
                <a:solidFill>
                  <a:srgbClr val="202120"/>
                </a:solidFill>
                <a:latin typeface="PT Serif"/>
                <a:ea typeface="PT Serif"/>
                <a:cs typeface="PT Serif"/>
                <a:sym typeface="PT Serif"/>
              </a:rPr>
              <a:t>To date, a total of twelve completed studies</a:t>
            </a:r>
            <a:endParaRPr sz="1400" b="0" i="0" u="none" strike="noStrike" cap="none">
              <a:solidFill>
                <a:srgbClr val="202120"/>
              </a:solidFill>
              <a:latin typeface="PT Serif"/>
              <a:ea typeface="PT Serif"/>
              <a:cs typeface="PT Serif"/>
              <a:sym typeface="PT Serif"/>
            </a:endParaRPr>
          </a:p>
          <a:p>
            <a:pPr marL="1371600" marR="0" lvl="2" indent="-291782" algn="l" rtl="0">
              <a:lnSpc>
                <a:spcPct val="115000"/>
              </a:lnSpc>
              <a:spcBef>
                <a:spcPts val="1000"/>
              </a:spcBef>
              <a:spcAft>
                <a:spcPts val="0"/>
              </a:spcAft>
              <a:buClr>
                <a:schemeClr val="accent2"/>
              </a:buClr>
              <a:buSzPct val="76834"/>
              <a:buFont typeface="Noto Sans Symbols"/>
              <a:buChar char="▪"/>
            </a:pPr>
            <a:r>
              <a:rPr lang="en-US" sz="1400" b="0" i="0" u="none" strike="noStrike" cap="none">
                <a:solidFill>
                  <a:srgbClr val="202120"/>
                </a:solidFill>
                <a:latin typeface="PT Serif"/>
                <a:ea typeface="PT Serif"/>
                <a:cs typeface="PT Serif"/>
                <a:sym typeface="PT Serif"/>
              </a:rPr>
              <a:t>5 H0, 5H1, all enrolled in VA Health Care benefits</a:t>
            </a:r>
            <a:endParaRPr sz="1400" b="0" i="0" u="none" strike="noStrike" cap="none">
              <a:solidFill>
                <a:srgbClr val="202120"/>
              </a:solidFill>
              <a:latin typeface="PT Serif"/>
              <a:ea typeface="PT Serif"/>
              <a:cs typeface="PT Serif"/>
              <a:sym typeface="PT Serif"/>
            </a:endParaRPr>
          </a:p>
          <a:p>
            <a:pPr marL="1371600" marR="0" lvl="2" indent="-291782" algn="l" rtl="0">
              <a:lnSpc>
                <a:spcPct val="115000"/>
              </a:lnSpc>
              <a:spcBef>
                <a:spcPts val="1000"/>
              </a:spcBef>
              <a:spcAft>
                <a:spcPts val="0"/>
              </a:spcAft>
              <a:buClr>
                <a:schemeClr val="accent2"/>
              </a:buClr>
              <a:buSzPct val="76834"/>
              <a:buFont typeface="Noto Sans Symbols"/>
              <a:buChar char="▪"/>
            </a:pPr>
            <a:r>
              <a:rPr lang="en-US" sz="1400" b="0" i="0" u="none" strike="noStrike" cap="none">
                <a:solidFill>
                  <a:srgbClr val="202120"/>
                </a:solidFill>
                <a:latin typeface="PT Serif"/>
                <a:ea typeface="PT Serif"/>
                <a:cs typeface="PT Serif"/>
                <a:sym typeface="PT Serif"/>
              </a:rPr>
              <a:t>1 H0, 1H1 not enrolled in VA Health Care benefits (but eligible)</a:t>
            </a:r>
            <a:endParaRPr sz="1400" b="0" i="0" u="none" strike="noStrike" cap="none">
              <a:solidFill>
                <a:srgbClr val="202120"/>
              </a:solidFill>
              <a:latin typeface="PT Serif"/>
              <a:ea typeface="PT Serif"/>
              <a:cs typeface="PT Serif"/>
              <a:sym typeface="PT Serif"/>
            </a:endParaRPr>
          </a:p>
          <a:p>
            <a:pPr marL="914400" marR="0" lvl="1" indent="-361632" algn="l" rtl="0">
              <a:lnSpc>
                <a:spcPct val="115000"/>
              </a:lnSpc>
              <a:spcBef>
                <a:spcPts val="1000"/>
              </a:spcBef>
              <a:spcAft>
                <a:spcPts val="0"/>
              </a:spcAft>
              <a:buClr>
                <a:schemeClr val="accent2"/>
              </a:buClr>
              <a:buSzPct val="161775"/>
              <a:buFont typeface="Noto Sans Symbols"/>
              <a:buChar char="▪"/>
            </a:pPr>
            <a:r>
              <a:rPr lang="en-US" sz="1400" b="0" i="0" u="none" strike="noStrike" cap="none">
                <a:solidFill>
                  <a:srgbClr val="202120"/>
                </a:solidFill>
                <a:latin typeface="PT Serif"/>
                <a:ea typeface="PT Serif"/>
                <a:cs typeface="PT Serif"/>
                <a:sym typeface="PT Serif"/>
              </a:rPr>
              <a:t>14 remaining participants without health care, but eligible</a:t>
            </a:r>
            <a:endParaRPr sz="1400" b="0" i="0" u="none" strike="noStrike" cap="none">
              <a:solidFill>
                <a:srgbClr val="202120"/>
              </a:solidFill>
              <a:latin typeface="PT Serif"/>
              <a:ea typeface="PT Serif"/>
              <a:cs typeface="PT Serif"/>
              <a:sym typeface="PT Serif"/>
            </a:endParaRPr>
          </a:p>
          <a:p>
            <a:pPr marL="1371600" marR="0" lvl="2" indent="-291782" algn="l" rtl="0">
              <a:lnSpc>
                <a:spcPct val="115000"/>
              </a:lnSpc>
              <a:spcBef>
                <a:spcPts val="1000"/>
              </a:spcBef>
              <a:spcAft>
                <a:spcPts val="0"/>
              </a:spcAft>
              <a:buClr>
                <a:schemeClr val="accent2"/>
              </a:buClr>
              <a:buSzPct val="76834"/>
              <a:buFont typeface="Noto Sans Symbols"/>
              <a:buChar char="▪"/>
            </a:pPr>
            <a:r>
              <a:rPr lang="en-US" sz="1400" b="0" i="0" u="none" strike="noStrike" cap="none">
                <a:solidFill>
                  <a:srgbClr val="202120"/>
                </a:solidFill>
                <a:latin typeface="PT Serif"/>
                <a:ea typeface="PT Serif"/>
                <a:cs typeface="PT Serif"/>
                <a:sym typeface="PT Serif"/>
              </a:rPr>
              <a:t>Once cohorts 3 and 4 are filled (5 participants each), any remaining participants will be cancelled</a:t>
            </a:r>
            <a:endParaRPr sz="1400" b="0" i="0" u="none" strike="noStrike" cap="none">
              <a:solidFill>
                <a:srgbClr val="202120"/>
              </a:solidFill>
              <a:latin typeface="PT Serif"/>
              <a:ea typeface="PT Serif"/>
              <a:cs typeface="PT Serif"/>
              <a:sym typeface="PT Serif"/>
            </a:endParaRPr>
          </a:p>
          <a:p>
            <a:pPr marL="1200150" marR="0" lvl="0" indent="-203517" algn="l" rtl="0">
              <a:lnSpc>
                <a:spcPct val="115000"/>
              </a:lnSpc>
              <a:spcBef>
                <a:spcPts val="1000"/>
              </a:spcBef>
              <a:spcAft>
                <a:spcPts val="0"/>
              </a:spcAft>
              <a:buClr>
                <a:schemeClr val="accent2"/>
              </a:buClr>
              <a:buSzPct val="100000"/>
              <a:buFont typeface="Noto Sans Symbols"/>
              <a:buNone/>
            </a:pPr>
            <a:endParaRPr sz="1400" b="0" i="0" u="none" strike="noStrike" cap="none">
              <a:solidFill>
                <a:srgbClr val="202120"/>
              </a:solidFill>
              <a:latin typeface="PT Serif"/>
              <a:ea typeface="PT Serif"/>
              <a:cs typeface="PT Serif"/>
              <a:sym typeface="PT Serif"/>
            </a:endParaRPr>
          </a:p>
          <a:p>
            <a:pPr marL="0" marR="0" lvl="0" indent="0" algn="l" rtl="0">
              <a:lnSpc>
                <a:spcPct val="90000"/>
              </a:lnSpc>
              <a:spcBef>
                <a:spcPts val="500"/>
              </a:spcBef>
              <a:spcAft>
                <a:spcPts val="0"/>
              </a:spcAft>
              <a:buClr>
                <a:srgbClr val="000000"/>
              </a:buClr>
              <a:buSzPct val="100000"/>
              <a:buFont typeface="Arial"/>
              <a:buNone/>
            </a:pPr>
            <a:endParaRPr sz="1400" b="0" i="0" u="none" strike="noStrike" cap="none">
              <a:solidFill>
                <a:srgbClr val="303A46"/>
              </a:solidFill>
              <a:latin typeface="PT Serif"/>
              <a:ea typeface="PT Serif"/>
              <a:cs typeface="PT Serif"/>
              <a:sym typeface="PT Serif"/>
            </a:endParaRPr>
          </a:p>
        </p:txBody>
      </p:sp>
      <p:graphicFrame>
        <p:nvGraphicFramePr>
          <p:cNvPr id="433" name="Google Shape;433;g147da1ea07e_0_14"/>
          <p:cNvGraphicFramePr/>
          <p:nvPr/>
        </p:nvGraphicFramePr>
        <p:xfrm>
          <a:off x="6010560" y="2255100"/>
          <a:ext cx="3000000" cy="3000000"/>
        </p:xfrm>
        <a:graphic>
          <a:graphicData uri="http://schemas.openxmlformats.org/drawingml/2006/table">
            <a:tbl>
              <a:tblPr>
                <a:noFill/>
                <a:tableStyleId>{000DA46F-DDC3-49A3-BF33-7AD078080544}</a:tableStyleId>
              </a:tblPr>
              <a:tblGrid>
                <a:gridCol w="2815100">
                  <a:extLst>
                    <a:ext uri="{9D8B030D-6E8A-4147-A177-3AD203B41FA5}">
                      <a16:colId xmlns:a16="http://schemas.microsoft.com/office/drawing/2014/main" val="20000"/>
                    </a:ext>
                  </a:extLst>
                </a:gridCol>
                <a:gridCol w="2815100">
                  <a:extLst>
                    <a:ext uri="{9D8B030D-6E8A-4147-A177-3AD203B41FA5}">
                      <a16:colId xmlns:a16="http://schemas.microsoft.com/office/drawing/2014/main" val="20001"/>
                    </a:ext>
                  </a:extLst>
                </a:gridCol>
              </a:tblGrid>
              <a:tr h="396200">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a:solidFill>
                            <a:srgbClr val="FDFFFD"/>
                          </a:solidFill>
                          <a:latin typeface="PT Serif"/>
                          <a:ea typeface="PT Serif"/>
                          <a:cs typeface="PT Serif"/>
                          <a:sym typeface="PT Serif"/>
                        </a:rPr>
                        <a:t>Cohort #</a:t>
                      </a:r>
                      <a:endParaRPr sz="1400" b="1" u="none" strike="noStrike" cap="none">
                        <a:solidFill>
                          <a:srgbClr val="FDFFFD"/>
                        </a:solidFill>
                        <a:latin typeface="PT Serif"/>
                        <a:ea typeface="PT Serif"/>
                        <a:cs typeface="PT Serif"/>
                        <a:sym typeface="PT Serif"/>
                      </a:endParaRPr>
                    </a:p>
                  </a:txBody>
                  <a:tcPr marL="91425" marR="91425" marT="91425" marB="91425" anchor="ctr">
                    <a:solidFill>
                      <a:srgbClr val="0071BF"/>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a:solidFill>
                            <a:srgbClr val="FDFFFD"/>
                          </a:solidFill>
                          <a:latin typeface="PT Serif"/>
                          <a:ea typeface="PT Serif"/>
                          <a:cs typeface="PT Serif"/>
                          <a:sym typeface="PT Serif"/>
                        </a:rPr>
                        <a:t>Studies Completed</a:t>
                      </a:r>
                      <a:endParaRPr sz="1400" b="1" u="none" strike="noStrike" cap="none">
                        <a:solidFill>
                          <a:srgbClr val="FDFFFD"/>
                        </a:solidFill>
                        <a:latin typeface="PT Serif"/>
                        <a:ea typeface="PT Serif"/>
                        <a:cs typeface="PT Serif"/>
                        <a:sym typeface="PT Serif"/>
                      </a:endParaRPr>
                    </a:p>
                  </a:txBody>
                  <a:tcPr marL="91425" marR="91425" marT="91425" marB="91425" anchor="ctr">
                    <a:solidFill>
                      <a:srgbClr val="0071BF"/>
                    </a:solidFill>
                  </a:tcPr>
                </a:tc>
                <a:extLst>
                  <a:ext uri="{0D108BD9-81ED-4DB2-BD59-A6C34878D82A}">
                    <a16:rowId xmlns:a16="http://schemas.microsoft.com/office/drawing/2014/main" val="10000"/>
                  </a:ext>
                </a:extLst>
              </a:tr>
              <a:tr h="579100">
                <a:tc>
                  <a:txBody>
                    <a:bodyPr/>
                    <a:lstStyle/>
                    <a:p>
                      <a:pPr marL="0" marR="0" lvl="0" indent="0" algn="l" rtl="0">
                        <a:lnSpc>
                          <a:spcPct val="100000"/>
                        </a:lnSpc>
                        <a:spcBef>
                          <a:spcPts val="0"/>
                        </a:spcBef>
                        <a:spcAft>
                          <a:spcPts val="0"/>
                        </a:spcAft>
                        <a:buClr>
                          <a:srgbClr val="000000"/>
                        </a:buClr>
                        <a:buSzPts val="1400"/>
                        <a:buFont typeface="Arial"/>
                        <a:buNone/>
                      </a:pPr>
                      <a:r>
                        <a:rPr lang="en-US" sz="1400" b="1" u="none" strike="noStrike" cap="none">
                          <a:latin typeface="Century Gothic"/>
                          <a:ea typeface="Century Gothic"/>
                          <a:cs typeface="Century Gothic"/>
                          <a:sym typeface="Century Gothic"/>
                        </a:rPr>
                        <a:t>Cohort 1</a:t>
                      </a:r>
                      <a:endParaRPr sz="1400" b="1" u="none" strike="noStrike" cap="none">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1200"/>
                        <a:buFont typeface="Arial"/>
                        <a:buNone/>
                      </a:pPr>
                      <a:r>
                        <a:rPr lang="en-US" sz="1200" u="none" strike="noStrike" cap="none">
                          <a:latin typeface="Century Gothic"/>
                          <a:ea typeface="Century Gothic"/>
                          <a:cs typeface="Century Gothic"/>
                          <a:sym typeface="Century Gothic"/>
                        </a:rPr>
                        <a:t>Hypothesis 0 - Veterans with health care</a:t>
                      </a:r>
                      <a:endParaRPr sz="1200" u="none" strike="noStrike" cap="none">
                        <a:latin typeface="Century Gothic"/>
                        <a:ea typeface="Century Gothic"/>
                        <a:cs typeface="Century Gothic"/>
                        <a:sym typeface="Century Gothic"/>
                      </a:endParaRPr>
                    </a:p>
                  </a:txBody>
                  <a:tcPr marL="91425" marR="91425" marT="91425" marB="91425" anchor="ctr"/>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latin typeface="Century Gothic"/>
                          <a:ea typeface="Century Gothic"/>
                          <a:cs typeface="Century Gothic"/>
                          <a:sym typeface="Century Gothic"/>
                        </a:rPr>
                        <a:t>5</a:t>
                      </a:r>
                      <a:endParaRPr sz="1400" u="none" strike="noStrike" cap="none">
                        <a:latin typeface="Century Gothic"/>
                        <a:ea typeface="Century Gothic"/>
                        <a:cs typeface="Century Gothic"/>
                        <a:sym typeface="Century Gothic"/>
                      </a:endParaRPr>
                    </a:p>
                  </a:txBody>
                  <a:tcPr marL="91425" marR="91425" marT="91425" marB="91425" anchor="ctr"/>
                </a:tc>
                <a:extLst>
                  <a:ext uri="{0D108BD9-81ED-4DB2-BD59-A6C34878D82A}">
                    <a16:rowId xmlns:a16="http://schemas.microsoft.com/office/drawing/2014/main" val="10001"/>
                  </a:ext>
                </a:extLst>
              </a:tr>
              <a:tr h="579100">
                <a:tc>
                  <a:txBody>
                    <a:bodyPr/>
                    <a:lstStyle/>
                    <a:p>
                      <a:pPr marL="0" marR="0" lvl="0" indent="0" algn="l" rtl="0">
                        <a:lnSpc>
                          <a:spcPct val="100000"/>
                        </a:lnSpc>
                        <a:spcBef>
                          <a:spcPts val="0"/>
                        </a:spcBef>
                        <a:spcAft>
                          <a:spcPts val="0"/>
                        </a:spcAft>
                        <a:buClr>
                          <a:srgbClr val="000000"/>
                        </a:buClr>
                        <a:buSzPts val="1400"/>
                        <a:buFont typeface="Arial"/>
                        <a:buNone/>
                      </a:pPr>
                      <a:r>
                        <a:rPr lang="en-US" sz="1400" b="1" u="none" strike="noStrike" cap="none">
                          <a:latin typeface="Century Gothic"/>
                          <a:ea typeface="Century Gothic"/>
                          <a:cs typeface="Century Gothic"/>
                          <a:sym typeface="Century Gothic"/>
                        </a:rPr>
                        <a:t>Cohort 2</a:t>
                      </a:r>
                      <a:endParaRPr sz="1400" b="1" u="none" strike="noStrike" cap="none">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1200"/>
                        <a:buFont typeface="Arial"/>
                        <a:buNone/>
                      </a:pPr>
                      <a:r>
                        <a:rPr lang="en-US" sz="1200" u="none" strike="noStrike" cap="none">
                          <a:latin typeface="Century Gothic"/>
                          <a:ea typeface="Century Gothic"/>
                          <a:cs typeface="Century Gothic"/>
                          <a:sym typeface="Century Gothic"/>
                        </a:rPr>
                        <a:t>Hypothesis 1 - Veterans with health care</a:t>
                      </a:r>
                      <a:endParaRPr sz="1200" u="none" strike="noStrike" cap="none">
                        <a:latin typeface="Century Gothic"/>
                        <a:ea typeface="Century Gothic"/>
                        <a:cs typeface="Century Gothic"/>
                        <a:sym typeface="Century Gothic"/>
                      </a:endParaRPr>
                    </a:p>
                  </a:txBody>
                  <a:tcPr marL="91425" marR="91425" marT="91425" marB="91425" anchor="ctr"/>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latin typeface="Century Gothic"/>
                          <a:ea typeface="Century Gothic"/>
                          <a:cs typeface="Century Gothic"/>
                          <a:sym typeface="Century Gothic"/>
                        </a:rPr>
                        <a:t>5</a:t>
                      </a:r>
                      <a:endParaRPr sz="1400" u="none" strike="noStrike" cap="none">
                        <a:latin typeface="Century Gothic"/>
                        <a:ea typeface="Century Gothic"/>
                        <a:cs typeface="Century Gothic"/>
                        <a:sym typeface="Century Gothic"/>
                      </a:endParaRPr>
                    </a:p>
                  </a:txBody>
                  <a:tcPr marL="91425" marR="91425" marT="91425" marB="91425" anchor="ctr"/>
                </a:tc>
                <a:extLst>
                  <a:ext uri="{0D108BD9-81ED-4DB2-BD59-A6C34878D82A}">
                    <a16:rowId xmlns:a16="http://schemas.microsoft.com/office/drawing/2014/main" val="10002"/>
                  </a:ext>
                </a:extLst>
              </a:tr>
              <a:tr h="761975">
                <a:tc>
                  <a:txBody>
                    <a:bodyPr/>
                    <a:lstStyle/>
                    <a:p>
                      <a:pPr marL="0" marR="0" lvl="0" indent="0" algn="l" rtl="0">
                        <a:lnSpc>
                          <a:spcPct val="100000"/>
                        </a:lnSpc>
                        <a:spcBef>
                          <a:spcPts val="0"/>
                        </a:spcBef>
                        <a:spcAft>
                          <a:spcPts val="0"/>
                        </a:spcAft>
                        <a:buClr>
                          <a:srgbClr val="000000"/>
                        </a:buClr>
                        <a:buSzPts val="1400"/>
                        <a:buFont typeface="Arial"/>
                        <a:buNone/>
                      </a:pPr>
                      <a:r>
                        <a:rPr lang="en-US" sz="1400" b="1" u="none" strike="noStrike" cap="none">
                          <a:latin typeface="Century Gothic"/>
                          <a:ea typeface="Century Gothic"/>
                          <a:cs typeface="Century Gothic"/>
                          <a:sym typeface="Century Gothic"/>
                        </a:rPr>
                        <a:t>Cohort 3</a:t>
                      </a:r>
                      <a:endParaRPr sz="1400" b="1" u="none" strike="noStrike" cap="none">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1200"/>
                        <a:buFont typeface="Arial"/>
                        <a:buNone/>
                      </a:pPr>
                      <a:r>
                        <a:rPr lang="en-US" sz="1200" u="none" strike="noStrike" cap="none">
                          <a:latin typeface="Century Gothic"/>
                          <a:ea typeface="Century Gothic"/>
                          <a:cs typeface="Century Gothic"/>
                          <a:sym typeface="Century Gothic"/>
                        </a:rPr>
                        <a:t>Hypothesis 0 - Veterans eligible without health care</a:t>
                      </a:r>
                      <a:endParaRPr sz="1200" u="none" strike="noStrike" cap="none">
                        <a:latin typeface="Century Gothic"/>
                        <a:ea typeface="Century Gothic"/>
                        <a:cs typeface="Century Gothic"/>
                        <a:sym typeface="Century Gothic"/>
                      </a:endParaRPr>
                    </a:p>
                  </a:txBody>
                  <a:tcPr marL="91425" marR="91425" marT="91425" marB="91425" anchor="ctr"/>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latin typeface="Century Gothic"/>
                          <a:ea typeface="Century Gothic"/>
                          <a:cs typeface="Century Gothic"/>
                          <a:sym typeface="Century Gothic"/>
                        </a:rPr>
                        <a:t>1</a:t>
                      </a:r>
                      <a:endParaRPr sz="1400" u="none" strike="noStrike" cap="none">
                        <a:latin typeface="Century Gothic"/>
                        <a:ea typeface="Century Gothic"/>
                        <a:cs typeface="Century Gothic"/>
                        <a:sym typeface="Century Gothic"/>
                      </a:endParaRPr>
                    </a:p>
                  </a:txBody>
                  <a:tcPr marL="91425" marR="91425" marT="91425" marB="91425" anchor="ctr"/>
                </a:tc>
                <a:extLst>
                  <a:ext uri="{0D108BD9-81ED-4DB2-BD59-A6C34878D82A}">
                    <a16:rowId xmlns:a16="http://schemas.microsoft.com/office/drawing/2014/main" val="10003"/>
                  </a:ext>
                </a:extLst>
              </a:tr>
              <a:tr h="761975">
                <a:tc>
                  <a:txBody>
                    <a:bodyPr/>
                    <a:lstStyle/>
                    <a:p>
                      <a:pPr marL="0" marR="0" lvl="0" indent="0" algn="l" rtl="0">
                        <a:lnSpc>
                          <a:spcPct val="100000"/>
                        </a:lnSpc>
                        <a:spcBef>
                          <a:spcPts val="0"/>
                        </a:spcBef>
                        <a:spcAft>
                          <a:spcPts val="0"/>
                        </a:spcAft>
                        <a:buClr>
                          <a:srgbClr val="000000"/>
                        </a:buClr>
                        <a:buSzPts val="1400"/>
                        <a:buFont typeface="Arial"/>
                        <a:buNone/>
                      </a:pPr>
                      <a:r>
                        <a:rPr lang="en-US" sz="1400" b="1" u="none" strike="noStrike" cap="none">
                          <a:latin typeface="Century Gothic"/>
                          <a:ea typeface="Century Gothic"/>
                          <a:cs typeface="Century Gothic"/>
                          <a:sym typeface="Century Gothic"/>
                        </a:rPr>
                        <a:t>Cohort 4</a:t>
                      </a:r>
                      <a:endParaRPr sz="1400" b="1" u="none" strike="noStrike" cap="none">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1200"/>
                        <a:buFont typeface="Arial"/>
                        <a:buNone/>
                      </a:pPr>
                      <a:r>
                        <a:rPr lang="en-US" sz="1200" u="none" strike="noStrike" cap="none">
                          <a:latin typeface="Century Gothic"/>
                          <a:ea typeface="Century Gothic"/>
                          <a:cs typeface="Century Gothic"/>
                          <a:sym typeface="Century Gothic"/>
                        </a:rPr>
                        <a:t>Hypothesis 1 - Veterans eligible without health care</a:t>
                      </a:r>
                      <a:endParaRPr sz="1400" u="none" strike="noStrike" cap="none">
                        <a:latin typeface="Century Gothic"/>
                        <a:ea typeface="Century Gothic"/>
                        <a:cs typeface="Century Gothic"/>
                        <a:sym typeface="Century Gothic"/>
                      </a:endParaRPr>
                    </a:p>
                  </a:txBody>
                  <a:tcPr marL="91425" marR="91425" marT="91425" marB="91425" anchor="ctr"/>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latin typeface="Century Gothic"/>
                          <a:ea typeface="Century Gothic"/>
                          <a:cs typeface="Century Gothic"/>
                          <a:sym typeface="Century Gothic"/>
                        </a:rPr>
                        <a:t>1</a:t>
                      </a:r>
                      <a:endParaRPr sz="1400" u="none" strike="noStrike" cap="none">
                        <a:latin typeface="Century Gothic"/>
                        <a:ea typeface="Century Gothic"/>
                        <a:cs typeface="Century Gothic"/>
                        <a:sym typeface="Century Gothic"/>
                      </a:endParaRPr>
                    </a:p>
                  </a:txBody>
                  <a:tcPr marL="91425" marR="91425" marT="91425" marB="91425" anchor="ctr"/>
                </a:tc>
                <a:extLst>
                  <a:ext uri="{0D108BD9-81ED-4DB2-BD59-A6C34878D82A}">
                    <a16:rowId xmlns:a16="http://schemas.microsoft.com/office/drawing/2014/main" val="10004"/>
                  </a:ext>
                </a:extLst>
              </a:tr>
            </a:tbl>
          </a:graphicData>
        </a:graphic>
      </p:graphicFrame>
      <p:sp>
        <p:nvSpPr>
          <p:cNvPr id="434" name="Google Shape;434;g147da1ea07e_0_14"/>
          <p:cNvSpPr/>
          <p:nvPr/>
        </p:nvSpPr>
        <p:spPr>
          <a:xfrm>
            <a:off x="410431" y="313703"/>
            <a:ext cx="255000" cy="263100"/>
          </a:xfrm>
          <a:prstGeom prst="ellipse">
            <a:avLst/>
          </a:prstGeom>
          <a:solidFill>
            <a:srgbClr val="014479"/>
          </a:solidFill>
          <a:ln>
            <a:noFill/>
          </a:ln>
        </p:spPr>
        <p:txBody>
          <a:bodyPr spcFirstLastPara="1" wrap="square" lIns="0" tIns="0" rIns="0" bIns="0" anchor="ctr" anchorCtr="1">
            <a:noAutofit/>
          </a:bodyPr>
          <a:lstStyle/>
          <a:p>
            <a:pPr marL="0" marR="0" lvl="0" indent="0" algn="ctr" rtl="0">
              <a:lnSpc>
                <a:spcPct val="100000"/>
              </a:lnSpc>
              <a:spcBef>
                <a:spcPts val="0"/>
              </a:spcBef>
              <a:spcAft>
                <a:spcPts val="0"/>
              </a:spcAft>
              <a:buClr>
                <a:srgbClr val="FFFFFF"/>
              </a:buClr>
              <a:buSzPts val="3600"/>
              <a:buFont typeface="PT Serif"/>
              <a:buNone/>
            </a:pPr>
            <a:r>
              <a:rPr lang="en-US" sz="1200" b="0" i="0" u="none" strike="noStrike" cap="none">
                <a:solidFill>
                  <a:srgbClr val="FFFFFF"/>
                </a:solidFill>
                <a:latin typeface="PT Serif"/>
                <a:ea typeface="PT Serif"/>
                <a:cs typeface="PT Serif"/>
                <a:sym typeface="PT Serif"/>
              </a:rPr>
              <a:t>A</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sp>
        <p:nvSpPr>
          <p:cNvPr id="440" name="Google Shape;440;g147da1ea07e_0_0"/>
          <p:cNvSpPr/>
          <p:nvPr/>
        </p:nvSpPr>
        <p:spPr>
          <a:xfrm>
            <a:off x="6346529" y="1468843"/>
            <a:ext cx="5444754" cy="4629592"/>
          </a:xfrm>
          <a:prstGeom prst="rect">
            <a:avLst/>
          </a:prstGeom>
          <a:solidFill>
            <a:schemeClr val="lt1"/>
          </a:solidFill>
          <a:ln w="25400" cap="flat" cmpd="sng">
            <a:solidFill>
              <a:srgbClr val="C7C7C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41" name="Google Shape;441;g147da1ea07e_0_0"/>
          <p:cNvCxnSpPr/>
          <p:nvPr/>
        </p:nvCxnSpPr>
        <p:spPr>
          <a:xfrm rot="10800000">
            <a:off x="8694795" y="2255100"/>
            <a:ext cx="0" cy="335700"/>
          </a:xfrm>
          <a:prstGeom prst="straightConnector1">
            <a:avLst/>
          </a:prstGeom>
          <a:noFill/>
          <a:ln w="9525" cap="flat" cmpd="sng">
            <a:solidFill>
              <a:schemeClr val="lt1"/>
            </a:solidFill>
            <a:prstDash val="solid"/>
            <a:miter lim="800000"/>
            <a:headEnd type="none" w="sm" len="sm"/>
            <a:tailEnd type="none" w="sm" len="sm"/>
          </a:ln>
        </p:spPr>
      </p:cxnSp>
      <p:cxnSp>
        <p:nvCxnSpPr>
          <p:cNvPr id="442" name="Google Shape;442;g147da1ea07e_0_0"/>
          <p:cNvCxnSpPr/>
          <p:nvPr/>
        </p:nvCxnSpPr>
        <p:spPr>
          <a:xfrm rot="10800000">
            <a:off x="2704628" y="2255100"/>
            <a:ext cx="0" cy="335700"/>
          </a:xfrm>
          <a:prstGeom prst="straightConnector1">
            <a:avLst/>
          </a:prstGeom>
          <a:noFill/>
          <a:ln w="9525" cap="flat" cmpd="sng">
            <a:solidFill>
              <a:schemeClr val="lt1"/>
            </a:solidFill>
            <a:prstDash val="solid"/>
            <a:miter lim="800000"/>
            <a:headEnd type="none" w="sm" len="sm"/>
            <a:tailEnd type="none" w="sm" len="sm"/>
          </a:ln>
        </p:spPr>
      </p:cxnSp>
      <p:sp>
        <p:nvSpPr>
          <p:cNvPr id="443" name="Google Shape;443;g147da1ea07e_0_0"/>
          <p:cNvSpPr txBox="1"/>
          <p:nvPr/>
        </p:nvSpPr>
        <p:spPr>
          <a:xfrm>
            <a:off x="11474969" y="6356350"/>
            <a:ext cx="4062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A8A8A"/>
              </a:buClr>
              <a:buSzPts val="1200"/>
              <a:buFont typeface="Arial"/>
              <a:buNone/>
            </a:pPr>
            <a:fld id="{00000000-1234-1234-1234-123412341234}" type="slidenum">
              <a:rPr lang="en-US" sz="1200" b="0" i="0" u="none" strike="noStrike" cap="none">
                <a:solidFill>
                  <a:srgbClr val="8A8A8A"/>
                </a:solidFill>
                <a:latin typeface="Source Sans Pro"/>
                <a:ea typeface="Source Sans Pro"/>
                <a:cs typeface="Source Sans Pro"/>
                <a:sym typeface="Source Sans Pro"/>
              </a:rPr>
              <a:t>9</a:t>
            </a:fld>
            <a:endParaRPr sz="1200" b="0" i="0" u="none" strike="noStrike" cap="none">
              <a:solidFill>
                <a:srgbClr val="8A8A8A"/>
              </a:solidFill>
              <a:latin typeface="Source Sans Pro"/>
              <a:ea typeface="Source Sans Pro"/>
              <a:cs typeface="Source Sans Pro"/>
              <a:sym typeface="Source Sans Pro"/>
            </a:endParaRPr>
          </a:p>
        </p:txBody>
      </p:sp>
      <p:sp>
        <p:nvSpPr>
          <p:cNvPr id="444" name="Google Shape;444;g147da1ea07e_0_0"/>
          <p:cNvSpPr txBox="1"/>
          <p:nvPr/>
        </p:nvSpPr>
        <p:spPr>
          <a:xfrm>
            <a:off x="8917360" y="6408650"/>
            <a:ext cx="2723400" cy="276900"/>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200"/>
              <a:buFont typeface="Arial"/>
              <a:buNone/>
            </a:pPr>
            <a:r>
              <a:rPr lang="en-US" sz="1200" b="0" i="0" u="none" strike="noStrike" cap="none">
                <a:solidFill>
                  <a:srgbClr val="747C74"/>
                </a:solidFill>
                <a:latin typeface="Source Sans Pro"/>
                <a:ea typeface="Source Sans Pro"/>
                <a:cs typeface="Source Sans Pro"/>
                <a:sym typeface="Source Sans Pro"/>
              </a:rPr>
              <a:t>Health Hub</a:t>
            </a:r>
            <a:endParaRPr sz="1400" b="0" i="0" u="none" strike="noStrike" cap="none">
              <a:solidFill>
                <a:srgbClr val="000000"/>
              </a:solidFill>
              <a:latin typeface="Arial"/>
              <a:ea typeface="Arial"/>
              <a:cs typeface="Arial"/>
              <a:sym typeface="Arial"/>
            </a:endParaRPr>
          </a:p>
        </p:txBody>
      </p:sp>
      <p:sp>
        <p:nvSpPr>
          <p:cNvPr id="445" name="Google Shape;445;g147da1ea07e_0_0"/>
          <p:cNvSpPr txBox="1"/>
          <p:nvPr/>
        </p:nvSpPr>
        <p:spPr>
          <a:xfrm>
            <a:off x="8425546" y="6109251"/>
            <a:ext cx="3444900" cy="307800"/>
          </a:xfrm>
          <a:prstGeom prst="rect">
            <a:avLst/>
          </a:prstGeom>
          <a:noFill/>
          <a:ln>
            <a:noFill/>
          </a:ln>
        </p:spPr>
        <p:txBody>
          <a:bodyPr spcFirstLastPara="1" wrap="square" lIns="91425" tIns="45700" rIns="91425" bIns="45700" anchor="t" anchorCtr="0">
            <a:spAutoFit/>
          </a:bodyPr>
          <a:lstStyle/>
          <a:p>
            <a:pPr marL="0" marR="0" lvl="1" indent="0" algn="r" rtl="0">
              <a:lnSpc>
                <a:spcPct val="100000"/>
              </a:lnSpc>
              <a:spcBef>
                <a:spcPts val="0"/>
              </a:spcBef>
              <a:spcAft>
                <a:spcPts val="0"/>
              </a:spcAft>
              <a:buClr>
                <a:srgbClr val="000000"/>
              </a:buClr>
              <a:buSzPts val="1200"/>
              <a:buFont typeface="Arial"/>
              <a:buNone/>
            </a:pPr>
            <a:r>
              <a:rPr lang="en-US" sz="1200" b="0" i="0" u="sng" strike="noStrike" cap="none">
                <a:solidFill>
                  <a:schemeClr val="hlink"/>
                </a:solidFill>
                <a:latin typeface="Source Sans Pro"/>
                <a:ea typeface="Source Sans Pro"/>
                <a:cs typeface="Source Sans Pro"/>
                <a:sym typeface="Source Sans Pro"/>
                <a:hlinkClick r:id="rId3"/>
              </a:rPr>
              <a:t>Mural</a:t>
            </a:r>
            <a:r>
              <a:rPr lang="en-US" sz="1400" b="0" i="0" u="none" strike="noStrike" cap="none">
                <a:solidFill>
                  <a:srgbClr val="000000"/>
                </a:solidFill>
                <a:latin typeface="Arial"/>
                <a:ea typeface="Arial"/>
                <a:cs typeface="Arial"/>
                <a:sym typeface="Arial"/>
              </a:rPr>
              <a:t>, </a:t>
            </a:r>
            <a:r>
              <a:rPr lang="en-US" sz="1200" b="0" i="0" u="sng" strike="noStrike" cap="none">
                <a:solidFill>
                  <a:schemeClr val="hlink"/>
                </a:solidFill>
                <a:latin typeface="Source Sans Pro"/>
                <a:ea typeface="Source Sans Pro"/>
                <a:cs typeface="Source Sans Pro"/>
                <a:sym typeface="Source Sans Pro"/>
                <a:hlinkClick r:id="rId4"/>
              </a:rPr>
              <a:t>research plan</a:t>
            </a:r>
            <a:r>
              <a:rPr lang="en-US" sz="1200" b="0" i="0" u="none" strike="noStrike" cap="none">
                <a:solidFill>
                  <a:srgbClr val="000000"/>
                </a:solidFill>
                <a:latin typeface="Source Sans Pro"/>
                <a:ea typeface="Source Sans Pro"/>
                <a:cs typeface="Source Sans Pro"/>
                <a:sym typeface="Source Sans Pro"/>
              </a:rPr>
              <a:t> &amp; </a:t>
            </a:r>
            <a:r>
              <a:rPr lang="en-US" sz="1200" b="0" i="0" u="sng" strike="noStrike" cap="none">
                <a:solidFill>
                  <a:schemeClr val="hlink"/>
                </a:solidFill>
                <a:latin typeface="Source Sans Pro"/>
                <a:ea typeface="Source Sans Pro"/>
                <a:cs typeface="Source Sans Pro"/>
                <a:sym typeface="Source Sans Pro"/>
                <a:hlinkClick r:id="rId5"/>
              </a:rPr>
              <a:t>conversation guide</a:t>
            </a:r>
            <a:r>
              <a:rPr lang="en-US" sz="1200" b="0" i="0" u="none" strike="noStrike" cap="none">
                <a:solidFill>
                  <a:srgbClr val="000000"/>
                </a:solidFill>
                <a:latin typeface="Source Sans Pro"/>
                <a:ea typeface="Source Sans Pro"/>
                <a:cs typeface="Source Sans Pro"/>
                <a:sym typeface="Source Sans Pro"/>
              </a:rPr>
              <a:t> </a:t>
            </a:r>
            <a:endParaRPr sz="1200" b="0" i="0" u="none" strike="noStrike" cap="none">
              <a:solidFill>
                <a:srgbClr val="000000"/>
              </a:solidFill>
              <a:latin typeface="Source Sans Pro"/>
              <a:ea typeface="Source Sans Pro"/>
              <a:cs typeface="Source Sans Pro"/>
              <a:sym typeface="Source Sans Pro"/>
            </a:endParaRPr>
          </a:p>
        </p:txBody>
      </p:sp>
      <p:sp>
        <p:nvSpPr>
          <p:cNvPr id="446" name="Google Shape;446;g147da1ea07e_0_0"/>
          <p:cNvSpPr txBox="1"/>
          <p:nvPr/>
        </p:nvSpPr>
        <p:spPr>
          <a:xfrm>
            <a:off x="419100" y="6408650"/>
            <a:ext cx="2723400" cy="276900"/>
          </a:xfrm>
          <a:prstGeom prst="rect">
            <a:avLst/>
          </a:prstGeom>
          <a:noFill/>
          <a:ln>
            <a:noFill/>
          </a:ln>
        </p:spPr>
        <p:txBody>
          <a:bodyPr spcFirstLastPara="1" wrap="square" lIns="0"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747C74"/>
                </a:solidFill>
                <a:latin typeface="Source Sans Pro"/>
                <a:ea typeface="Source Sans Pro"/>
                <a:cs typeface="Source Sans Pro"/>
                <a:sym typeface="Source Sans Pro"/>
              </a:rPr>
              <a:t>08-09 Sprint 8 Demo</a:t>
            </a:r>
            <a:endParaRPr sz="1800" b="0" i="0" u="none" strike="noStrike" cap="none">
              <a:solidFill>
                <a:srgbClr val="747C74"/>
              </a:solidFill>
              <a:latin typeface="Calibri"/>
              <a:ea typeface="Calibri"/>
              <a:cs typeface="Calibri"/>
              <a:sym typeface="Calibri"/>
            </a:endParaRPr>
          </a:p>
        </p:txBody>
      </p:sp>
      <p:sp>
        <p:nvSpPr>
          <p:cNvPr id="447" name="Google Shape;447;g147da1ea07e_0_0"/>
          <p:cNvSpPr txBox="1"/>
          <p:nvPr/>
        </p:nvSpPr>
        <p:spPr>
          <a:xfrm>
            <a:off x="6680800" y="1625899"/>
            <a:ext cx="4824600" cy="5695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rgbClr val="000000"/>
                </a:solidFill>
                <a:latin typeface="Arial"/>
                <a:ea typeface="Arial"/>
                <a:cs typeface="Arial"/>
                <a:sym typeface="Arial"/>
              </a:rPr>
              <a:t>A Selection of User Quotes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US" sz="1400" b="0" i="1" u="none" strike="noStrike" cap="none">
                <a:solidFill>
                  <a:srgbClr val="000000"/>
                </a:solidFill>
                <a:latin typeface="Arial"/>
                <a:ea typeface="Arial"/>
                <a:cs typeface="Arial"/>
                <a:sym typeface="Arial"/>
              </a:rPr>
              <a:t>"How to Pay your bill. I'm sure this is where I pay it. I would probably write it as, Pay Your Bill Here."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1"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US" sz="1400" b="0" i="1" u="none" strike="noStrike" cap="none">
                <a:solidFill>
                  <a:srgbClr val="000000"/>
                </a:solidFill>
                <a:latin typeface="Arial"/>
                <a:ea typeface="Arial"/>
                <a:cs typeface="Arial"/>
                <a:sym typeface="Arial"/>
              </a:rPr>
              <a:t>"Once I'm eligible, then I can just be focused on my Health Care. Makes sense to me to have Admin stuff separate from MyHealth."</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1"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US" sz="1400" b="0" i="1" u="none" strike="noStrike" cap="none">
                <a:solidFill>
                  <a:srgbClr val="000000"/>
                </a:solidFill>
                <a:latin typeface="Arial"/>
                <a:ea typeface="Arial"/>
                <a:cs typeface="Arial"/>
                <a:sym typeface="Arial"/>
              </a:rPr>
              <a:t>"Enroll in  VA Health Care. You want this link upfront, first you get me established in the system and then ask what type of services do I need? My Medicare account setup did this process."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1"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US" sz="1400" b="0" i="1" u="none" strike="noStrike" cap="none">
                <a:solidFill>
                  <a:srgbClr val="000000"/>
                </a:solidFill>
                <a:latin typeface="Arial"/>
                <a:ea typeface="Arial"/>
                <a:cs typeface="Arial"/>
                <a:sym typeface="Arial"/>
              </a:rPr>
              <a:t>"Wasn't hard, but wasn't easy, cause we have vets who aren't good on computers."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1"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US" sz="1400" b="0" i="1" u="none" strike="noStrike" cap="none">
                <a:solidFill>
                  <a:srgbClr val="000000"/>
                </a:solidFill>
                <a:latin typeface="Arial"/>
                <a:ea typeface="Arial"/>
                <a:cs typeface="Arial"/>
                <a:sym typeface="Arial"/>
              </a:rPr>
              <a:t>"So if it says MYHealth I'm going to assume it pertains to ME, I don't think I want the other info under that."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8" name="Google Shape;448;g147da1ea07e_0_0"/>
          <p:cNvSpPr txBox="1"/>
          <p:nvPr/>
        </p:nvSpPr>
        <p:spPr>
          <a:xfrm>
            <a:off x="419100" y="1773936"/>
            <a:ext cx="4414200" cy="7941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sng" strike="noStrike" cap="none">
                <a:solidFill>
                  <a:schemeClr val="hlink"/>
                </a:solidFill>
                <a:latin typeface="PT Serif"/>
                <a:ea typeface="PT Serif"/>
                <a:cs typeface="PT Serif"/>
                <a:sym typeface="PT Serif"/>
                <a:hlinkClick r:id="rId6"/>
              </a:rPr>
              <a:t>User Story</a:t>
            </a:r>
            <a:r>
              <a:rPr lang="en-US" sz="1200" b="0" i="0" u="none" strike="noStrike" cap="none">
                <a:solidFill>
                  <a:schemeClr val="dk1"/>
                </a:solidFill>
                <a:latin typeface="PT Serif"/>
                <a:ea typeface="PT Serif"/>
                <a:cs typeface="PT Serif"/>
                <a:sym typeface="PT Serif"/>
              </a:rPr>
              <a:t>: </a:t>
            </a:r>
            <a:r>
              <a:rPr lang="en-US" sz="1200" b="0" i="0" u="none" strike="noStrike" cap="none">
                <a:solidFill>
                  <a:srgbClr val="8F8F8F"/>
                </a:solidFill>
                <a:latin typeface="PT Serif"/>
                <a:ea typeface="PT Serif"/>
                <a:cs typeface="PT Serif"/>
                <a:sym typeface="PT Serif"/>
              </a:rPr>
              <a:t>Discussed recruitment with Perigean</a:t>
            </a:r>
            <a:endParaRPr sz="1200" b="0" i="0" u="none" strike="noStrike" cap="none">
              <a:solidFill>
                <a:srgbClr val="8F8F8F"/>
              </a:solidFill>
              <a:latin typeface="PT Serif"/>
              <a:ea typeface="PT Serif"/>
              <a:cs typeface="PT Serif"/>
              <a:sym typeface="PT Serif"/>
            </a:endParaRPr>
          </a:p>
          <a:p>
            <a:pPr marL="0" marR="0" lvl="0" indent="0" algn="l" rtl="0">
              <a:lnSpc>
                <a:spcPct val="114999"/>
              </a:lnSpc>
              <a:spcBef>
                <a:spcPts val="0"/>
              </a:spcBef>
              <a:spcAft>
                <a:spcPts val="0"/>
              </a:spcAft>
              <a:buClr>
                <a:srgbClr val="000000"/>
              </a:buClr>
              <a:buSzPts val="1200"/>
              <a:buFont typeface="Arial"/>
              <a:buNone/>
            </a:pPr>
            <a:r>
              <a:rPr lang="en-US" sz="1200" b="0" i="0" u="sng" strike="noStrike" cap="none">
                <a:solidFill>
                  <a:schemeClr val="hlink"/>
                </a:solidFill>
                <a:latin typeface="PT Serif"/>
                <a:ea typeface="PT Serif"/>
                <a:cs typeface="PT Serif"/>
                <a:sym typeface="PT Serif"/>
                <a:hlinkClick r:id="rId7"/>
              </a:rPr>
              <a:t>User Story</a:t>
            </a:r>
            <a:r>
              <a:rPr lang="en-US" sz="1200" b="0" i="0" u="none" strike="noStrike" cap="none">
                <a:solidFill>
                  <a:schemeClr val="dk1"/>
                </a:solidFill>
                <a:latin typeface="PT Serif"/>
                <a:ea typeface="PT Serif"/>
                <a:cs typeface="PT Serif"/>
                <a:sym typeface="PT Serif"/>
              </a:rPr>
              <a:t>: </a:t>
            </a:r>
            <a:r>
              <a:rPr lang="en-US" sz="1200" b="0" i="0" u="none" strike="noStrike" cap="none">
                <a:solidFill>
                  <a:srgbClr val="8F8F8F"/>
                </a:solidFill>
                <a:latin typeface="PT Serif"/>
                <a:ea typeface="PT Serif"/>
                <a:cs typeface="PT Serif"/>
                <a:sym typeface="PT Serif"/>
              </a:rPr>
              <a:t>Conduct pilot test of research #2</a:t>
            </a:r>
            <a:endParaRPr sz="1200" b="0" i="0" u="none" strike="noStrike" cap="none">
              <a:solidFill>
                <a:schemeClr val="dk2"/>
              </a:solidFill>
              <a:latin typeface="PT Serif"/>
              <a:ea typeface="PT Serif"/>
              <a:cs typeface="PT Serif"/>
              <a:sym typeface="PT Serif"/>
            </a:endParaRPr>
          </a:p>
          <a:p>
            <a:pPr marL="0" marR="0" lvl="0" indent="0" algn="l" rtl="0">
              <a:lnSpc>
                <a:spcPct val="114999"/>
              </a:lnSpc>
              <a:spcBef>
                <a:spcPts val="0"/>
              </a:spcBef>
              <a:spcAft>
                <a:spcPts val="0"/>
              </a:spcAft>
              <a:buClr>
                <a:srgbClr val="000000"/>
              </a:buClr>
              <a:buSzPts val="1200"/>
              <a:buFont typeface="Arial"/>
              <a:buNone/>
            </a:pPr>
            <a:r>
              <a:rPr lang="en-US" sz="1200" b="0" i="0" u="sng" strike="noStrike" cap="none">
                <a:solidFill>
                  <a:schemeClr val="hlink"/>
                </a:solidFill>
                <a:latin typeface="PT Serif"/>
                <a:ea typeface="PT Serif"/>
                <a:cs typeface="PT Serif"/>
                <a:sym typeface="PT Serif"/>
                <a:hlinkClick r:id="rId8"/>
              </a:rPr>
              <a:t>User Story</a:t>
            </a:r>
            <a:r>
              <a:rPr lang="en-US" sz="1200" b="0" i="0" u="none" strike="noStrike" cap="none">
                <a:solidFill>
                  <a:schemeClr val="dk1"/>
                </a:solidFill>
                <a:latin typeface="PT Serif"/>
                <a:ea typeface="PT Serif"/>
                <a:cs typeface="PT Serif"/>
                <a:sym typeface="PT Serif"/>
              </a:rPr>
              <a:t>: </a:t>
            </a:r>
            <a:r>
              <a:rPr lang="en-US" sz="1200" b="0" i="0" u="none" strike="noStrike" cap="none">
                <a:solidFill>
                  <a:srgbClr val="8F8F8F"/>
                </a:solidFill>
                <a:latin typeface="PT Serif"/>
                <a:ea typeface="PT Serif"/>
                <a:cs typeface="PT Serif"/>
                <a:sym typeface="PT Serif"/>
              </a:rPr>
              <a:t>Begin moderated research #2</a:t>
            </a:r>
            <a:endParaRPr sz="1200" b="0" i="0" u="none" strike="noStrike" cap="none">
              <a:solidFill>
                <a:srgbClr val="8F8F8F"/>
              </a:solidFill>
              <a:latin typeface="PT Serif"/>
              <a:ea typeface="PT Serif"/>
              <a:cs typeface="PT Serif"/>
              <a:sym typeface="PT Serif"/>
            </a:endParaRPr>
          </a:p>
          <a:p>
            <a:pPr marL="0" marR="0" lvl="0" indent="0" algn="l" rtl="0">
              <a:lnSpc>
                <a:spcPct val="114999"/>
              </a:lnSpc>
              <a:spcBef>
                <a:spcPts val="0"/>
              </a:spcBef>
              <a:spcAft>
                <a:spcPts val="0"/>
              </a:spcAft>
              <a:buClr>
                <a:srgbClr val="000000"/>
              </a:buClr>
              <a:buSzPts val="1200"/>
              <a:buFont typeface="Arial"/>
              <a:buNone/>
            </a:pPr>
            <a:r>
              <a:rPr lang="en-US" sz="1200" b="0" i="0" u="sng" strike="noStrike" cap="none">
                <a:solidFill>
                  <a:schemeClr val="hlink"/>
                </a:solidFill>
                <a:latin typeface="PT Serif"/>
                <a:ea typeface="PT Serif"/>
                <a:cs typeface="PT Serif"/>
                <a:sym typeface="PT Serif"/>
                <a:hlinkClick r:id="rId9"/>
              </a:rPr>
              <a:t>User Story</a:t>
            </a:r>
            <a:r>
              <a:rPr lang="en-US" sz="1200" b="0" i="0" u="none" strike="noStrike" cap="none">
                <a:solidFill>
                  <a:schemeClr val="dk1"/>
                </a:solidFill>
                <a:latin typeface="PT Serif"/>
                <a:ea typeface="PT Serif"/>
                <a:cs typeface="PT Serif"/>
                <a:sym typeface="PT Serif"/>
              </a:rPr>
              <a:t>: </a:t>
            </a:r>
            <a:r>
              <a:rPr lang="en-US" sz="1200" b="0" i="0" u="none" strike="noStrike" cap="none">
                <a:solidFill>
                  <a:srgbClr val="8F8F8F"/>
                </a:solidFill>
                <a:latin typeface="PT Serif"/>
                <a:ea typeface="PT Serif"/>
                <a:cs typeface="PT Serif"/>
                <a:sym typeface="PT Serif"/>
              </a:rPr>
              <a:t>Draft synthesis modeling for moderated research </a:t>
            </a:r>
            <a:endParaRPr sz="1200" b="0" i="0" u="none" strike="noStrike" cap="none">
              <a:solidFill>
                <a:srgbClr val="000000"/>
              </a:solidFill>
              <a:latin typeface="Arial"/>
              <a:ea typeface="Arial"/>
              <a:cs typeface="Arial"/>
              <a:sym typeface="Arial"/>
            </a:endParaRPr>
          </a:p>
        </p:txBody>
      </p:sp>
      <p:sp>
        <p:nvSpPr>
          <p:cNvPr id="449" name="Google Shape;449;g147da1ea07e_0_0"/>
          <p:cNvSpPr txBox="1"/>
          <p:nvPr/>
        </p:nvSpPr>
        <p:spPr>
          <a:xfrm>
            <a:off x="419090" y="711050"/>
            <a:ext cx="10993200" cy="10086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n-US" sz="2800" b="0" i="0" u="none" strike="noStrike" cap="none">
                <a:solidFill>
                  <a:schemeClr val="dk1"/>
                </a:solidFill>
                <a:latin typeface="PT Serif"/>
                <a:ea typeface="PT Serif"/>
                <a:cs typeface="PT Serif"/>
                <a:sym typeface="PT Serif"/>
              </a:rPr>
              <a:t>Research phase 2: Moderated testing of IA trees</a:t>
            </a:r>
            <a:endParaRPr sz="2800" b="0" i="0" u="none" strike="noStrike" cap="none">
              <a:solidFill>
                <a:schemeClr val="dk1"/>
              </a:solidFill>
              <a:latin typeface="PT Serif"/>
              <a:ea typeface="PT Serif"/>
              <a:cs typeface="PT Serif"/>
              <a:sym typeface="PT Serif"/>
            </a:endParaRPr>
          </a:p>
        </p:txBody>
      </p:sp>
    </p:spTree>
  </p:cSld>
  <p:clrMapOvr>
    <a:masterClrMapping/>
  </p:clrMapOvr>
</p:sld>
</file>

<file path=ppt/theme/theme1.xml><?xml version="1.0" encoding="utf-8"?>
<a:theme xmlns:a="http://schemas.openxmlformats.org/drawingml/2006/main" name="1_Office Theme">
  <a:themeElements>
    <a:clrScheme name="VA Custom 1">
      <a:dk1>
        <a:srgbClr val="202120"/>
      </a:dk1>
      <a:lt1>
        <a:srgbClr val="FDFFFD"/>
      </a:lt1>
      <a:dk2>
        <a:srgbClr val="303A46"/>
      </a:dk2>
      <a:lt2>
        <a:srgbClr val="F0F1F0"/>
      </a:lt2>
      <a:accent1>
        <a:srgbClr val="022D50"/>
      </a:accent1>
      <a:accent2>
        <a:srgbClr val="0071BF"/>
      </a:accent2>
      <a:accent3>
        <a:srgbClr val="FEB600"/>
      </a:accent3>
      <a:accent4>
        <a:srgbClr val="522597"/>
      </a:accent4>
      <a:accent5>
        <a:srgbClr val="00C0E2"/>
      </a:accent5>
      <a:accent6>
        <a:srgbClr val="DAE4F0"/>
      </a:accent6>
      <a:hlink>
        <a:srgbClr val="0071C0"/>
      </a:hlink>
      <a:folHlink>
        <a:srgbClr val="003D7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5510</Words>
  <Application>Microsoft Office PowerPoint</Application>
  <PresentationFormat>Widescreen</PresentationFormat>
  <Paragraphs>1380</Paragraphs>
  <Slides>41</Slides>
  <Notes>41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41</vt:i4>
      </vt:variant>
    </vt:vector>
  </HeadingPairs>
  <TitlesOfParts>
    <vt:vector size="49" baseType="lpstr">
      <vt:lpstr>Arial</vt:lpstr>
      <vt:lpstr>PT Serif</vt:lpstr>
      <vt:lpstr>Source Sans Pro</vt:lpstr>
      <vt:lpstr>Calibri</vt:lpstr>
      <vt:lpstr>Century Gothic</vt:lpstr>
      <vt:lpstr>Source Sans Pro SemiBold</vt:lpstr>
      <vt:lpstr>Noto Sans Symbols</vt:lpstr>
      <vt:lpstr>1_Office Theme</vt:lpstr>
      <vt:lpstr>Sprint 9 Demo</vt:lpstr>
      <vt:lpstr>Get to know the team</vt:lpstr>
      <vt:lpstr>At the end of each sprint on Tuesdays, the team will run sprint reviews to showcase the sprint’s work for approval. The purpose of this meeting is:</vt:lpstr>
      <vt:lpstr>CEDAR TO1 Overview</vt:lpstr>
      <vt:lpstr>Agenda</vt:lpstr>
      <vt:lpstr>Health Hub</vt:lpstr>
      <vt:lpstr>Health Hub Workplan v9</vt:lpstr>
      <vt:lpstr>PowerPoint Presentation</vt:lpstr>
      <vt:lpstr>PowerPoint Presentation</vt:lpstr>
      <vt:lpstr>1095-B</vt:lpstr>
      <vt:lpstr>1095-B Workplan v9</vt:lpstr>
      <vt:lpstr>PowerPoint Presentation</vt:lpstr>
      <vt:lpstr>PowerPoint Presentation</vt:lpstr>
      <vt:lpstr>PowerPoint Presentation</vt:lpstr>
      <vt:lpstr>PowerPoint Presentation</vt:lpstr>
      <vt:lpstr>Steps to 1095-B MVP launch (1 of 2)</vt:lpstr>
      <vt:lpstr>Steps to 1095-B MVP launch (2 of 2)</vt:lpstr>
      <vt:lpstr>Path to task order close-out</vt:lpstr>
      <vt:lpstr>CEDAR TO1 closeout (1 of 3) v1</vt:lpstr>
      <vt:lpstr>CEDAR TO1 closeout (2 of 3)</vt:lpstr>
      <vt:lpstr>CEDAR TO1 closeout (3 of 3)</vt:lpstr>
      <vt:lpstr>Next steps for new team v2 (1 of 2) </vt:lpstr>
      <vt:lpstr>Next steps for new team v2 (2 of 2)</vt:lpstr>
      <vt:lpstr>Sprint Deliverables</vt:lpstr>
      <vt:lpstr>Sprint 9 Deliverables (1 of 2) </vt:lpstr>
      <vt:lpstr>Sprint 9 Deliverables (2 of 2) </vt:lpstr>
      <vt:lpstr>Preview of Sprint 10</vt:lpstr>
      <vt:lpstr>PowerPoint Presentation</vt:lpstr>
      <vt:lpstr>Appendix</vt:lpstr>
      <vt:lpstr>PowerPoint Presentation</vt:lpstr>
      <vt:lpstr>Project risks and mitigation strategies (1 of 2)</vt:lpstr>
      <vt:lpstr>Project risks and mitigation strategies (2 of 2)</vt:lpstr>
      <vt:lpstr>PowerPoint Presentation</vt:lpstr>
      <vt:lpstr>PowerPoint Presentation</vt:lpstr>
      <vt:lpstr>Sprint 9 Deliverables (3 of_) </vt:lpstr>
      <vt:lpstr>1095-B MVP Launch and Close-Out</vt:lpstr>
      <vt:lpstr>Health Hub Moderated Studies and Close-Out</vt:lpstr>
      <vt:lpstr>PowerPoint Presentation</vt:lpstr>
      <vt:lpstr>PowerPoint Presentation</vt:lpstr>
      <vt:lpstr>Sprint 9 Deliverables (_ of_) </vt:lpstr>
      <vt:lpstr>1095-B Remaining actions, with external dependencies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Sprint 9 Demo</dc:title>
  <dc:creator>Jordan White</dc:creator>
  <cp:lastModifiedBy>Tami Corson</cp:lastModifiedBy>
  <cp:revision>1</cp:revision>
  <dcterms:created xsi:type="dcterms:W3CDTF">2022-02-09T22:10:49Z</dcterms:created>
  <dcterms:modified xsi:type="dcterms:W3CDTF">2022-08-23T18:09:33Z</dcterms:modified>
</cp:coreProperties>
</file>